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439" r:id="rId6"/>
    <p:sldId id="2444" r:id="rId7"/>
    <p:sldId id="2432" r:id="rId8"/>
    <p:sldId id="258" r:id="rId9"/>
    <p:sldId id="2433" r:id="rId10"/>
    <p:sldId id="2445" r:id="rId11"/>
    <p:sldId id="2438" r:id="rId12"/>
    <p:sldId id="2443" r:id="rId13"/>
    <p:sldId id="2448" r:id="rId14"/>
    <p:sldId id="2449" r:id="rId15"/>
    <p:sldId id="2451" r:id="rId16"/>
    <p:sldId id="244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342"/>
    <a:srgbClr val="C0F400"/>
    <a:srgbClr val="05EE55"/>
    <a:srgbClr val="038B30"/>
    <a:srgbClr val="05D74D"/>
    <a:srgbClr val="663300"/>
    <a:srgbClr val="04C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630199-F99E-41FF-8C13-585BE84EFA4E}" v="174" dt="2021-11-28T12:00:07.627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84" autoAdjust="0"/>
  </p:normalViewPr>
  <p:slideViewPr>
    <p:cSldViewPr snapToGrid="0">
      <p:cViewPr>
        <p:scale>
          <a:sx n="50" d="100"/>
          <a:sy n="50" d="100"/>
        </p:scale>
        <p:origin x="128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7"/>
    </p:cViewPr>
  </p:sorter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shnu sunil" userId="afaa567a55c2abf9" providerId="LiveId" clId="{85630199-F99E-41FF-8C13-585BE84EFA4E}"/>
    <pc:docChg chg="undo custSel addSld delSld modSld sldOrd modMainMaster">
      <pc:chgData name="Vishnu sunil" userId="afaa567a55c2abf9" providerId="LiveId" clId="{85630199-F99E-41FF-8C13-585BE84EFA4E}" dt="2021-11-28T12:00:27.757" v="2785" actId="47"/>
      <pc:docMkLst>
        <pc:docMk/>
      </pc:docMkLst>
      <pc:sldChg chg="addSp modSp mod modTransition">
        <pc:chgData name="Vishnu sunil" userId="afaa567a55c2abf9" providerId="LiveId" clId="{85630199-F99E-41FF-8C13-585BE84EFA4E}" dt="2021-11-28T12:00:01.307" v="2784" actId="20577"/>
        <pc:sldMkLst>
          <pc:docMk/>
          <pc:sldMk cId="2506210253" sldId="256"/>
        </pc:sldMkLst>
        <pc:spChg chg="mod">
          <ac:chgData name="Vishnu sunil" userId="afaa567a55c2abf9" providerId="LiveId" clId="{85630199-F99E-41FF-8C13-585BE84EFA4E}" dt="2021-11-28T12:00:01.307" v="2784" actId="20577"/>
          <ac:spMkLst>
            <pc:docMk/>
            <pc:sldMk cId="2506210253" sldId="256"/>
            <ac:spMk id="6" creationId="{7E0E8055-17FA-43CE-9F03-E712F496B7CF}"/>
          </ac:spMkLst>
        </pc:spChg>
        <pc:picChg chg="add mod">
          <ac:chgData name="Vishnu sunil" userId="afaa567a55c2abf9" providerId="LiveId" clId="{85630199-F99E-41FF-8C13-585BE84EFA4E}" dt="2021-11-28T11:56:44.178" v="2778"/>
          <ac:picMkLst>
            <pc:docMk/>
            <pc:sldMk cId="2506210253" sldId="256"/>
            <ac:picMk id="2" creationId="{FB9BCB48-0E9C-4F44-84F6-231B8ABD7248}"/>
          </ac:picMkLst>
        </pc:picChg>
      </pc:sldChg>
      <pc:sldChg chg="addSp delSp modSp mod ord modTransition">
        <pc:chgData name="Vishnu sunil" userId="afaa567a55c2abf9" providerId="LiveId" clId="{85630199-F99E-41FF-8C13-585BE84EFA4E}" dt="2021-11-28T03:15:48.934" v="2507" actId="14100"/>
        <pc:sldMkLst>
          <pc:docMk/>
          <pc:sldMk cId="3174381467" sldId="258"/>
        </pc:sldMkLst>
        <pc:spChg chg="add del mod">
          <ac:chgData name="Vishnu sunil" userId="afaa567a55c2abf9" providerId="LiveId" clId="{85630199-F99E-41FF-8C13-585BE84EFA4E}" dt="2021-11-28T01:22:16.289" v="1590" actId="478"/>
          <ac:spMkLst>
            <pc:docMk/>
            <pc:sldMk cId="3174381467" sldId="258"/>
            <ac:spMk id="3" creationId="{99E8A313-31FB-4F72-A515-36EBA52E6BD6}"/>
          </ac:spMkLst>
        </pc:spChg>
        <pc:spChg chg="mod">
          <ac:chgData name="Vishnu sunil" userId="afaa567a55c2abf9" providerId="LiveId" clId="{85630199-F99E-41FF-8C13-585BE84EFA4E}" dt="2021-11-28T01:22:03.801" v="1578" actId="20577"/>
          <ac:spMkLst>
            <pc:docMk/>
            <pc:sldMk cId="3174381467" sldId="258"/>
            <ac:spMk id="4" creationId="{4033542F-D085-445E-BEBE-DEE6D4F79CAD}"/>
          </ac:spMkLst>
        </pc:spChg>
        <pc:spChg chg="del">
          <ac:chgData name="Vishnu sunil" userId="afaa567a55c2abf9" providerId="LiveId" clId="{85630199-F99E-41FF-8C13-585BE84EFA4E}" dt="2021-11-28T01:22:14.797" v="1589" actId="478"/>
          <ac:spMkLst>
            <pc:docMk/>
            <pc:sldMk cId="3174381467" sldId="258"/>
            <ac:spMk id="5" creationId="{FDF153A6-0E4B-417F-85BB-FD8402B100BD}"/>
          </ac:spMkLst>
        </pc:spChg>
        <pc:spChg chg="mod">
          <ac:chgData name="Vishnu sunil" userId="afaa567a55c2abf9" providerId="LiveId" clId="{85630199-F99E-41FF-8C13-585BE84EFA4E}" dt="2021-11-28T01:22:28.128" v="1595" actId="1076"/>
          <ac:spMkLst>
            <pc:docMk/>
            <pc:sldMk cId="3174381467" sldId="258"/>
            <ac:spMk id="6" creationId="{89C32B2A-F443-47DA-A5C9-E0CCEC6C2F29}"/>
          </ac:spMkLst>
        </pc:spChg>
        <pc:spChg chg="del">
          <ac:chgData name="Vishnu sunil" userId="afaa567a55c2abf9" providerId="LiveId" clId="{85630199-F99E-41FF-8C13-585BE84EFA4E}" dt="2021-11-28T01:22:18.521" v="1591" actId="478"/>
          <ac:spMkLst>
            <pc:docMk/>
            <pc:sldMk cId="3174381467" sldId="258"/>
            <ac:spMk id="7" creationId="{53DDF559-AB16-43D3-96DE-5FD6A71C1A24}"/>
          </ac:spMkLst>
        </pc:spChg>
        <pc:spChg chg="add del mod">
          <ac:chgData name="Vishnu sunil" userId="afaa567a55c2abf9" providerId="LiveId" clId="{85630199-F99E-41FF-8C13-585BE84EFA4E}" dt="2021-11-28T01:22:19.599" v="1592" actId="478"/>
          <ac:spMkLst>
            <pc:docMk/>
            <pc:sldMk cId="3174381467" sldId="258"/>
            <ac:spMk id="9" creationId="{52D9FFBC-9E87-4737-9286-7499BA252D11}"/>
          </ac:spMkLst>
        </pc:spChg>
        <pc:spChg chg="add del mod">
          <ac:chgData name="Vishnu sunil" userId="afaa567a55c2abf9" providerId="LiveId" clId="{85630199-F99E-41FF-8C13-585BE84EFA4E}" dt="2021-11-28T01:22:22.778" v="1594" actId="478"/>
          <ac:spMkLst>
            <pc:docMk/>
            <pc:sldMk cId="3174381467" sldId="258"/>
            <ac:spMk id="12" creationId="{61BB6E4E-4A37-43BB-9DC9-E1E87A75389D}"/>
          </ac:spMkLst>
        </pc:spChg>
        <pc:spChg chg="add del mod">
          <ac:chgData name="Vishnu sunil" userId="afaa567a55c2abf9" providerId="LiveId" clId="{85630199-F99E-41FF-8C13-585BE84EFA4E}" dt="2021-11-28T01:28:02.965" v="1628" actId="478"/>
          <ac:spMkLst>
            <pc:docMk/>
            <pc:sldMk cId="3174381467" sldId="258"/>
            <ac:spMk id="22" creationId="{7B991EBF-35DE-46CA-9275-ECAC8C595D13}"/>
          </ac:spMkLst>
        </pc:spChg>
        <pc:spChg chg="mod">
          <ac:chgData name="Vishnu sunil" userId="afaa567a55c2abf9" providerId="LiveId" clId="{85630199-F99E-41FF-8C13-585BE84EFA4E}" dt="2021-11-28T03:15:48.934" v="2507" actId="14100"/>
          <ac:spMkLst>
            <pc:docMk/>
            <pc:sldMk cId="3174381467" sldId="258"/>
            <ac:spMk id="29" creationId="{8B1278D5-2C97-4CEF-8849-C9811924FBA1}"/>
          </ac:spMkLst>
        </pc:spChg>
        <pc:spChg chg="mod">
          <ac:chgData name="Vishnu sunil" userId="afaa567a55c2abf9" providerId="LiveId" clId="{85630199-F99E-41FF-8C13-585BE84EFA4E}" dt="2021-11-28T01:21:57.271" v="1568" actId="1076"/>
          <ac:spMkLst>
            <pc:docMk/>
            <pc:sldMk cId="3174381467" sldId="258"/>
            <ac:spMk id="38" creationId="{4C646910-F4B3-42FF-94CF-BEAFDD606400}"/>
          </ac:spMkLst>
        </pc:spChg>
        <pc:picChg chg="del">
          <ac:chgData name="Vishnu sunil" userId="afaa567a55c2abf9" providerId="LiveId" clId="{85630199-F99E-41FF-8C13-585BE84EFA4E}" dt="2021-11-28T01:22:21.177" v="1593" actId="478"/>
          <ac:picMkLst>
            <pc:docMk/>
            <pc:sldMk cId="3174381467" sldId="258"/>
            <ac:picMk id="10" creationId="{2F31814F-08FA-4F6F-AB72-C15E456914A6}"/>
          </ac:picMkLst>
        </pc:picChg>
        <pc:picChg chg="add mod">
          <ac:chgData name="Vishnu sunil" userId="afaa567a55c2abf9" providerId="LiveId" clId="{85630199-F99E-41FF-8C13-585BE84EFA4E}" dt="2021-11-28T01:23:14.220" v="1599" actId="1076"/>
          <ac:picMkLst>
            <pc:docMk/>
            <pc:sldMk cId="3174381467" sldId="258"/>
            <ac:picMk id="13" creationId="{2286AE77-2CF2-449C-976B-E2C48DC56A6E}"/>
          </ac:picMkLst>
        </pc:picChg>
        <pc:picChg chg="add del mod">
          <ac:chgData name="Vishnu sunil" userId="afaa567a55c2abf9" providerId="LiveId" clId="{85630199-F99E-41FF-8C13-585BE84EFA4E}" dt="2021-11-28T01:28:19.129" v="1629" actId="478"/>
          <ac:picMkLst>
            <pc:docMk/>
            <pc:sldMk cId="3174381467" sldId="258"/>
            <ac:picMk id="15" creationId="{84C8631B-76B5-431A-AE1F-9292338920A4}"/>
          </ac:picMkLst>
        </pc:picChg>
        <pc:picChg chg="add del mod">
          <ac:chgData name="Vishnu sunil" userId="afaa567a55c2abf9" providerId="LiveId" clId="{85630199-F99E-41FF-8C13-585BE84EFA4E}" dt="2021-11-28T01:25:42.291" v="1610" actId="478"/>
          <ac:picMkLst>
            <pc:docMk/>
            <pc:sldMk cId="3174381467" sldId="258"/>
            <ac:picMk id="17" creationId="{302DC728-2BAC-4C4A-BFC9-95030EE85049}"/>
          </ac:picMkLst>
        </pc:picChg>
        <pc:picChg chg="add del mod">
          <ac:chgData name="Vishnu sunil" userId="afaa567a55c2abf9" providerId="LiveId" clId="{85630199-F99E-41FF-8C13-585BE84EFA4E}" dt="2021-11-28T01:25:39.475" v="1609" actId="478"/>
          <ac:picMkLst>
            <pc:docMk/>
            <pc:sldMk cId="3174381467" sldId="258"/>
            <ac:picMk id="19" creationId="{6FC8BCF2-D6A2-4A25-834C-B967EA7972A3}"/>
          </ac:picMkLst>
        </pc:picChg>
        <pc:picChg chg="add mod modCrop">
          <ac:chgData name="Vishnu sunil" userId="afaa567a55c2abf9" providerId="LiveId" clId="{85630199-F99E-41FF-8C13-585BE84EFA4E}" dt="2021-11-28T01:26:26.601" v="1618" actId="1076"/>
          <ac:picMkLst>
            <pc:docMk/>
            <pc:sldMk cId="3174381467" sldId="258"/>
            <ac:picMk id="21" creationId="{E5DC4419-6CCE-4D78-AEE6-217D0397A418}"/>
          </ac:picMkLst>
        </pc:picChg>
        <pc:picChg chg="add mod">
          <ac:chgData name="Vishnu sunil" userId="afaa567a55c2abf9" providerId="LiveId" clId="{85630199-F99E-41FF-8C13-585BE84EFA4E}" dt="2021-11-28T01:28:38.600" v="1632" actId="1076"/>
          <ac:picMkLst>
            <pc:docMk/>
            <pc:sldMk cId="3174381467" sldId="258"/>
            <ac:picMk id="28" creationId="{FDB4DAA0-EE76-42AA-B8BB-76D0CF6E878D}"/>
          </ac:picMkLst>
        </pc:picChg>
        <pc:cxnChg chg="add del mod">
          <ac:chgData name="Vishnu sunil" userId="afaa567a55c2abf9" providerId="LiveId" clId="{85630199-F99E-41FF-8C13-585BE84EFA4E}" dt="2021-11-28T01:28:02.965" v="1628" actId="478"/>
          <ac:cxnSpMkLst>
            <pc:docMk/>
            <pc:sldMk cId="3174381467" sldId="258"/>
            <ac:cxnSpMk id="24" creationId="{D9AC2AEC-F497-4507-832B-C0B752EBAF7F}"/>
          </ac:cxnSpMkLst>
        </pc:cxnChg>
        <pc:cxnChg chg="add del mod">
          <ac:chgData name="Vishnu sunil" userId="afaa567a55c2abf9" providerId="LiveId" clId="{85630199-F99E-41FF-8C13-585BE84EFA4E}" dt="2021-11-28T01:28:02.965" v="1628" actId="478"/>
          <ac:cxnSpMkLst>
            <pc:docMk/>
            <pc:sldMk cId="3174381467" sldId="258"/>
            <ac:cxnSpMk id="26" creationId="{CA0709E2-5459-4FD1-9F47-6A60E57A4172}"/>
          </ac:cxnSpMkLst>
        </pc:cxnChg>
      </pc:sldChg>
      <pc:sldChg chg="addSp delSp modSp del">
        <pc:chgData name="Vishnu sunil" userId="afaa567a55c2abf9" providerId="LiveId" clId="{85630199-F99E-41FF-8C13-585BE84EFA4E}" dt="2021-11-28T02:59:52.724" v="2303" actId="47"/>
        <pc:sldMkLst>
          <pc:docMk/>
          <pc:sldMk cId="48532822" sldId="260"/>
        </pc:sldMkLst>
        <pc:spChg chg="add del mod">
          <ac:chgData name="Vishnu sunil" userId="afaa567a55c2abf9" providerId="LiveId" clId="{85630199-F99E-41FF-8C13-585BE84EFA4E}" dt="2021-11-27T23:24:04.697" v="262"/>
          <ac:spMkLst>
            <pc:docMk/>
            <pc:sldMk cId="48532822" sldId="260"/>
            <ac:spMk id="14" creationId="{93DDACA2-F22A-4C10-922A-E94997B09684}"/>
          </ac:spMkLst>
        </pc:spChg>
      </pc:sldChg>
      <pc:sldChg chg="addSp delSp modSp mod ord modTransition">
        <pc:chgData name="Vishnu sunil" userId="afaa567a55c2abf9" providerId="LiveId" clId="{85630199-F99E-41FF-8C13-585BE84EFA4E}" dt="2021-11-28T11:56:44.178" v="2778"/>
        <pc:sldMkLst>
          <pc:docMk/>
          <pc:sldMk cId="869470413" sldId="2432"/>
        </pc:sldMkLst>
        <pc:spChg chg="mod">
          <ac:chgData name="Vishnu sunil" userId="afaa567a55c2abf9" providerId="LiveId" clId="{85630199-F99E-41FF-8C13-585BE84EFA4E}" dt="2021-11-27T23:11:44.791" v="74" actId="20577"/>
          <ac:spMkLst>
            <pc:docMk/>
            <pc:sldMk cId="869470413" sldId="2432"/>
            <ac:spMk id="2" creationId="{C09ADB54-3897-4872-B9B3-1888BB60FDFF}"/>
          </ac:spMkLst>
        </pc:spChg>
        <pc:spChg chg="del mod">
          <ac:chgData name="Vishnu sunil" userId="afaa567a55c2abf9" providerId="LiveId" clId="{85630199-F99E-41FF-8C13-585BE84EFA4E}" dt="2021-11-27T23:14:54.806" v="136" actId="1032"/>
          <ac:spMkLst>
            <pc:docMk/>
            <pc:sldMk cId="869470413" sldId="2432"/>
            <ac:spMk id="3" creationId="{A999491B-46DB-4307-8E1A-E1066E4FBAEB}"/>
          </ac:spMkLst>
        </pc:spChg>
        <pc:spChg chg="mod">
          <ac:chgData name="Vishnu sunil" userId="afaa567a55c2abf9" providerId="LiveId" clId="{85630199-F99E-41FF-8C13-585BE84EFA4E}" dt="2021-11-27T23:23:57.900" v="260" actId="1076"/>
          <ac:spMkLst>
            <pc:docMk/>
            <pc:sldMk cId="869470413" sldId="2432"/>
            <ac:spMk id="4" creationId="{46E2CC9E-302A-4500-B0E3-4BE84867E197}"/>
          </ac:spMkLst>
        </pc:spChg>
        <pc:spChg chg="del mod">
          <ac:chgData name="Vishnu sunil" userId="afaa567a55c2abf9" providerId="LiveId" clId="{85630199-F99E-41FF-8C13-585BE84EFA4E}" dt="2021-11-28T03:15:32.567" v="2498" actId="478"/>
          <ac:spMkLst>
            <pc:docMk/>
            <pc:sldMk cId="869470413" sldId="2432"/>
            <ac:spMk id="6" creationId="{ED283012-E559-4D67-A1F1-07C0DEE40216}"/>
          </ac:spMkLst>
        </pc:spChg>
        <pc:spChg chg="add del mod">
          <ac:chgData name="Vishnu sunil" userId="afaa567a55c2abf9" providerId="LiveId" clId="{85630199-F99E-41FF-8C13-585BE84EFA4E}" dt="2021-11-27T23:16:03.444" v="142" actId="478"/>
          <ac:spMkLst>
            <pc:docMk/>
            <pc:sldMk cId="869470413" sldId="2432"/>
            <ac:spMk id="9" creationId="{DDDC838D-AFF6-47B8-AE6B-494B8CAC361F}"/>
          </ac:spMkLst>
        </pc:spChg>
        <pc:spChg chg="add mod">
          <ac:chgData name="Vishnu sunil" userId="afaa567a55c2abf9" providerId="LiveId" clId="{85630199-F99E-41FF-8C13-585BE84EFA4E}" dt="2021-11-27T23:21:56.259" v="223" actId="14100"/>
          <ac:spMkLst>
            <pc:docMk/>
            <pc:sldMk cId="869470413" sldId="2432"/>
            <ac:spMk id="11" creationId="{509EA54A-1E18-466C-A64F-4BC26D3FD256}"/>
          </ac:spMkLst>
        </pc:spChg>
        <pc:spChg chg="add mod">
          <ac:chgData name="Vishnu sunil" userId="afaa567a55c2abf9" providerId="LiveId" clId="{85630199-F99E-41FF-8C13-585BE84EFA4E}" dt="2021-11-27T23:47:47.975" v="900"/>
          <ac:spMkLst>
            <pc:docMk/>
            <pc:sldMk cId="869470413" sldId="2432"/>
            <ac:spMk id="12" creationId="{09FEC60E-DBFF-45EE-A86E-81098D4A3692}"/>
          </ac:spMkLst>
        </pc:spChg>
        <pc:graphicFrameChg chg="add mod modGraphic">
          <ac:chgData name="Vishnu sunil" userId="afaa567a55c2abf9" providerId="LiveId" clId="{85630199-F99E-41FF-8C13-585BE84EFA4E}" dt="2021-11-27T23:44:59.094" v="839" actId="12269"/>
          <ac:graphicFrameMkLst>
            <pc:docMk/>
            <pc:sldMk cId="869470413" sldId="2432"/>
            <ac:graphicFrameMk id="5" creationId="{4EB3BB01-3F88-44E0-A739-689102D1E9F3}"/>
          </ac:graphicFrameMkLst>
        </pc:graphicFrameChg>
        <pc:graphicFrameChg chg="del">
          <ac:chgData name="Vishnu sunil" userId="afaa567a55c2abf9" providerId="LiveId" clId="{85630199-F99E-41FF-8C13-585BE84EFA4E}" dt="2021-11-27T23:15:57.390" v="141" actId="478"/>
          <ac:graphicFrameMkLst>
            <pc:docMk/>
            <pc:sldMk cId="869470413" sldId="2432"/>
            <ac:graphicFrameMk id="10" creationId="{0EB6D7F7-49BE-4D95-9DBA-99B2C7BD4949}"/>
          </ac:graphicFrameMkLst>
        </pc:graphicFrameChg>
        <pc:picChg chg="add mod">
          <ac:chgData name="Vishnu sunil" userId="afaa567a55c2abf9" providerId="LiveId" clId="{85630199-F99E-41FF-8C13-585BE84EFA4E}" dt="2021-11-28T11:56:44.178" v="2778"/>
          <ac:picMkLst>
            <pc:docMk/>
            <pc:sldMk cId="869470413" sldId="2432"/>
            <ac:picMk id="3" creationId="{022A9FFC-C8DA-4751-A6EB-A88F4221BDA7}"/>
          </ac:picMkLst>
        </pc:picChg>
        <pc:picChg chg="add mod">
          <ac:chgData name="Vishnu sunil" userId="afaa567a55c2abf9" providerId="LiveId" clId="{85630199-F99E-41FF-8C13-585BE84EFA4E}" dt="2021-11-27T23:39:34.337" v="808" actId="1076"/>
          <ac:picMkLst>
            <pc:docMk/>
            <pc:sldMk cId="869470413" sldId="2432"/>
            <ac:picMk id="14" creationId="{3D5B26AF-A6CA-438A-9A32-2AE0ADD09086}"/>
          </ac:picMkLst>
        </pc:picChg>
        <pc:picChg chg="add mod">
          <ac:chgData name="Vishnu sunil" userId="afaa567a55c2abf9" providerId="LiveId" clId="{85630199-F99E-41FF-8C13-585BE84EFA4E}" dt="2021-11-27T23:40:56.358" v="815" actId="1076"/>
          <ac:picMkLst>
            <pc:docMk/>
            <pc:sldMk cId="869470413" sldId="2432"/>
            <ac:picMk id="16" creationId="{B18B13D4-D821-4AC2-909C-EE69207AF733}"/>
          </ac:picMkLst>
        </pc:picChg>
        <pc:picChg chg="add del mod">
          <ac:chgData name="Vishnu sunil" userId="afaa567a55c2abf9" providerId="LiveId" clId="{85630199-F99E-41FF-8C13-585BE84EFA4E}" dt="2021-11-27T23:42:40.126" v="821" actId="478"/>
          <ac:picMkLst>
            <pc:docMk/>
            <pc:sldMk cId="869470413" sldId="2432"/>
            <ac:picMk id="18" creationId="{C713B9F7-7660-473D-9470-6A0F104DED7C}"/>
          </ac:picMkLst>
        </pc:picChg>
        <pc:picChg chg="add mod">
          <ac:chgData name="Vishnu sunil" userId="afaa567a55c2abf9" providerId="LiveId" clId="{85630199-F99E-41FF-8C13-585BE84EFA4E}" dt="2021-11-27T23:43:12.706" v="825" actId="1076"/>
          <ac:picMkLst>
            <pc:docMk/>
            <pc:sldMk cId="869470413" sldId="2432"/>
            <ac:picMk id="20" creationId="{3C8D6058-AB92-4A19-9CE6-AA3F05102AFB}"/>
          </ac:picMkLst>
        </pc:picChg>
        <pc:picChg chg="add mod">
          <ac:chgData name="Vishnu sunil" userId="afaa567a55c2abf9" providerId="LiveId" clId="{85630199-F99E-41FF-8C13-585BE84EFA4E}" dt="2021-11-27T23:43:50.430" v="837" actId="1076"/>
          <ac:picMkLst>
            <pc:docMk/>
            <pc:sldMk cId="869470413" sldId="2432"/>
            <ac:picMk id="22" creationId="{FE7C5BCE-B9E2-47F8-86BE-E3576FF8BC5D}"/>
          </ac:picMkLst>
        </pc:picChg>
      </pc:sldChg>
      <pc:sldChg chg="addSp delSp modSp mod ord modTransition">
        <pc:chgData name="Vishnu sunil" userId="afaa567a55c2abf9" providerId="LiveId" clId="{85630199-F99E-41FF-8C13-585BE84EFA4E}" dt="2021-11-28T03:16:00.215" v="2509" actId="1076"/>
        <pc:sldMkLst>
          <pc:docMk/>
          <pc:sldMk cId="2779095684" sldId="2433"/>
        </pc:sldMkLst>
        <pc:spChg chg="mod">
          <ac:chgData name="Vishnu sunil" userId="afaa567a55c2abf9" providerId="LiveId" clId="{85630199-F99E-41FF-8C13-585BE84EFA4E}" dt="2021-11-28T03:16:00.215" v="2509" actId="1076"/>
          <ac:spMkLst>
            <pc:docMk/>
            <pc:sldMk cId="2779095684" sldId="2433"/>
            <ac:spMk id="2" creationId="{AAB9EEEE-5D24-422D-B76D-987859ECB059}"/>
          </ac:spMkLst>
        </pc:spChg>
        <pc:spChg chg="mod">
          <ac:chgData name="Vishnu sunil" userId="afaa567a55c2abf9" providerId="LiveId" clId="{85630199-F99E-41FF-8C13-585BE84EFA4E}" dt="2021-11-28T00:00:25.886" v="996" actId="5793"/>
          <ac:spMkLst>
            <pc:docMk/>
            <pc:sldMk cId="2779095684" sldId="2433"/>
            <ac:spMk id="7" creationId="{4D671F4D-9614-41E9-BA0C-7977DEBBBBB3}"/>
          </ac:spMkLst>
        </pc:spChg>
        <pc:spChg chg="ord">
          <ac:chgData name="Vishnu sunil" userId="afaa567a55c2abf9" providerId="LiveId" clId="{85630199-F99E-41FF-8C13-585BE84EFA4E}" dt="2021-11-27T23:58:06.416" v="958" actId="167"/>
          <ac:spMkLst>
            <pc:docMk/>
            <pc:sldMk cId="2779095684" sldId="2433"/>
            <ac:spMk id="9" creationId="{EF85080C-B66C-4B03-BE77-8C2994DDD44D}"/>
          </ac:spMkLst>
        </pc:spChg>
        <pc:spChg chg="add del mod">
          <ac:chgData name="Vishnu sunil" userId="afaa567a55c2abf9" providerId="LiveId" clId="{85630199-F99E-41FF-8C13-585BE84EFA4E}" dt="2021-11-27T23:58:13.374" v="960" actId="478"/>
          <ac:spMkLst>
            <pc:docMk/>
            <pc:sldMk cId="2779095684" sldId="2433"/>
            <ac:spMk id="10" creationId="{5D5657E5-1E21-4DB1-AC8D-48982FDC65E4}"/>
          </ac:spMkLst>
        </pc:spChg>
        <pc:spChg chg="add mod ord">
          <ac:chgData name="Vishnu sunil" userId="afaa567a55c2abf9" providerId="LiveId" clId="{85630199-F99E-41FF-8C13-585BE84EFA4E}" dt="2021-11-28T00:00:11.717" v="987" actId="1076"/>
          <ac:spMkLst>
            <pc:docMk/>
            <pc:sldMk cId="2779095684" sldId="2433"/>
            <ac:spMk id="15" creationId="{7C5E3FF0-88CD-4799-9B98-26EFB8EDA0B9}"/>
          </ac:spMkLst>
        </pc:spChg>
        <pc:spChg chg="add mod">
          <ac:chgData name="Vishnu sunil" userId="afaa567a55c2abf9" providerId="LiveId" clId="{85630199-F99E-41FF-8C13-585BE84EFA4E}" dt="2021-11-28T00:07:55.198" v="1063" actId="1076"/>
          <ac:spMkLst>
            <pc:docMk/>
            <pc:sldMk cId="2779095684" sldId="2433"/>
            <ac:spMk id="18" creationId="{720895DD-770F-4D89-8D6A-2E4424F7F31E}"/>
          </ac:spMkLst>
        </pc:spChg>
        <pc:spChg chg="add mod">
          <ac:chgData name="Vishnu sunil" userId="afaa567a55c2abf9" providerId="LiveId" clId="{85630199-F99E-41FF-8C13-585BE84EFA4E}" dt="2021-11-28T00:08:20.577" v="1065" actId="1076"/>
          <ac:spMkLst>
            <pc:docMk/>
            <pc:sldMk cId="2779095684" sldId="2433"/>
            <ac:spMk id="19" creationId="{E32A22EC-A4AC-4D1C-B4BC-A8AEBD13261B}"/>
          </ac:spMkLst>
        </pc:spChg>
        <pc:spChg chg="add mod">
          <ac:chgData name="Vishnu sunil" userId="afaa567a55c2abf9" providerId="LiveId" clId="{85630199-F99E-41FF-8C13-585BE84EFA4E}" dt="2021-11-28T00:12:04.591" v="1090" actId="14100"/>
          <ac:spMkLst>
            <pc:docMk/>
            <pc:sldMk cId="2779095684" sldId="2433"/>
            <ac:spMk id="20" creationId="{47179751-2C38-4DDF-A1D7-ACEB20EF9FC4}"/>
          </ac:spMkLst>
        </pc:spChg>
        <pc:spChg chg="add mod">
          <ac:chgData name="Vishnu sunil" userId="afaa567a55c2abf9" providerId="LiveId" clId="{85630199-F99E-41FF-8C13-585BE84EFA4E}" dt="2021-11-28T00:05:48.878" v="1044" actId="688"/>
          <ac:spMkLst>
            <pc:docMk/>
            <pc:sldMk cId="2779095684" sldId="2433"/>
            <ac:spMk id="21" creationId="{DD55F34B-EAAA-41EB-9FFD-3E92ADA4D0F4}"/>
          </ac:spMkLst>
        </pc:spChg>
        <pc:spChg chg="add mod">
          <ac:chgData name="Vishnu sunil" userId="afaa567a55c2abf9" providerId="LiveId" clId="{85630199-F99E-41FF-8C13-585BE84EFA4E}" dt="2021-11-28T00:06:35.047" v="1051" actId="14100"/>
          <ac:spMkLst>
            <pc:docMk/>
            <pc:sldMk cId="2779095684" sldId="2433"/>
            <ac:spMk id="22" creationId="{C10E037D-6323-4786-B2C3-9636C7FDF486}"/>
          </ac:spMkLst>
        </pc:spChg>
        <pc:spChg chg="add del mod">
          <ac:chgData name="Vishnu sunil" userId="afaa567a55c2abf9" providerId="LiveId" clId="{85630199-F99E-41FF-8C13-585BE84EFA4E}" dt="2021-11-28T00:07:17.455" v="1059" actId="478"/>
          <ac:spMkLst>
            <pc:docMk/>
            <pc:sldMk cId="2779095684" sldId="2433"/>
            <ac:spMk id="23" creationId="{9B21225A-28EC-443E-A0ED-F9437590220E}"/>
          </ac:spMkLst>
        </pc:spChg>
        <pc:spChg chg="add del mod">
          <ac:chgData name="Vishnu sunil" userId="afaa567a55c2abf9" providerId="LiveId" clId="{85630199-F99E-41FF-8C13-585BE84EFA4E}" dt="2021-11-28T00:11:46.624" v="1087" actId="478"/>
          <ac:spMkLst>
            <pc:docMk/>
            <pc:sldMk cId="2779095684" sldId="2433"/>
            <ac:spMk id="24" creationId="{BD9F856E-45A5-4436-B7E9-D9EB0A8D6093}"/>
          </ac:spMkLst>
        </pc:spChg>
        <pc:spChg chg="add del mod">
          <ac:chgData name="Vishnu sunil" userId="afaa567a55c2abf9" providerId="LiveId" clId="{85630199-F99E-41FF-8C13-585BE84EFA4E}" dt="2021-11-28T00:11:46.624" v="1087" actId="478"/>
          <ac:spMkLst>
            <pc:docMk/>
            <pc:sldMk cId="2779095684" sldId="2433"/>
            <ac:spMk id="25" creationId="{E05AA2AD-DA22-434B-A5D7-BC90E963C8CC}"/>
          </ac:spMkLst>
        </pc:spChg>
        <pc:spChg chg="add del mod">
          <ac:chgData name="Vishnu sunil" userId="afaa567a55c2abf9" providerId="LiveId" clId="{85630199-F99E-41FF-8C13-585BE84EFA4E}" dt="2021-11-28T00:11:34.524" v="1086" actId="478"/>
          <ac:spMkLst>
            <pc:docMk/>
            <pc:sldMk cId="2779095684" sldId="2433"/>
            <ac:spMk id="26" creationId="{46E997D9-323C-4329-9C85-50A658801068}"/>
          </ac:spMkLst>
        </pc:spChg>
        <pc:spChg chg="add del mod">
          <ac:chgData name="Vishnu sunil" userId="afaa567a55c2abf9" providerId="LiveId" clId="{85630199-F99E-41FF-8C13-585BE84EFA4E}" dt="2021-11-28T00:11:26.726" v="1083" actId="478"/>
          <ac:spMkLst>
            <pc:docMk/>
            <pc:sldMk cId="2779095684" sldId="2433"/>
            <ac:spMk id="27" creationId="{0672E6CF-6A78-45E4-A0B5-740FF0958646}"/>
          </ac:spMkLst>
        </pc:spChg>
        <pc:spChg chg="add del mod">
          <ac:chgData name="Vishnu sunil" userId="afaa567a55c2abf9" providerId="LiveId" clId="{85630199-F99E-41FF-8C13-585BE84EFA4E}" dt="2021-11-28T00:11:46.624" v="1087" actId="478"/>
          <ac:spMkLst>
            <pc:docMk/>
            <pc:sldMk cId="2779095684" sldId="2433"/>
            <ac:spMk id="28" creationId="{95BC1810-02FF-4E76-9050-9A88BED9B631}"/>
          </ac:spMkLst>
        </pc:spChg>
        <pc:graphicFrameChg chg="del">
          <ac:chgData name="Vishnu sunil" userId="afaa567a55c2abf9" providerId="LiveId" clId="{85630199-F99E-41FF-8C13-585BE84EFA4E}" dt="2021-11-27T23:54:49.175" v="934" actId="478"/>
          <ac:graphicFrameMkLst>
            <pc:docMk/>
            <pc:sldMk cId="2779095684" sldId="2433"/>
            <ac:graphicFrameMk id="6" creationId="{0E9A2E70-9C73-45A4-9B0C-E2433CF2A835}"/>
          </ac:graphicFrameMkLst>
        </pc:graphicFrameChg>
        <pc:picChg chg="add mod ord">
          <ac:chgData name="Vishnu sunil" userId="afaa567a55c2abf9" providerId="LiveId" clId="{85630199-F99E-41FF-8C13-585BE84EFA4E}" dt="2021-11-28T00:07:48.367" v="1062" actId="1076"/>
          <ac:picMkLst>
            <pc:docMk/>
            <pc:sldMk cId="2779095684" sldId="2433"/>
            <ac:picMk id="4" creationId="{FC633C31-CA55-4ED3-9769-001A24A0B532}"/>
          </ac:picMkLst>
        </pc:picChg>
        <pc:picChg chg="add mod ord">
          <ac:chgData name="Vishnu sunil" userId="afaa567a55c2abf9" providerId="LiveId" clId="{85630199-F99E-41FF-8C13-585BE84EFA4E}" dt="2021-11-28T00:02:44.249" v="1004" actId="14100"/>
          <ac:picMkLst>
            <pc:docMk/>
            <pc:sldMk cId="2779095684" sldId="2433"/>
            <ac:picMk id="12" creationId="{78EF408B-B94F-4291-8574-14E297EA2317}"/>
          </ac:picMkLst>
        </pc:picChg>
        <pc:picChg chg="add mod ord">
          <ac:chgData name="Vishnu sunil" userId="afaa567a55c2abf9" providerId="LiveId" clId="{85630199-F99E-41FF-8C13-585BE84EFA4E}" dt="2021-11-28T00:04:57.681" v="1033" actId="1076"/>
          <ac:picMkLst>
            <pc:docMk/>
            <pc:sldMk cId="2779095684" sldId="2433"/>
            <ac:picMk id="14" creationId="{97825948-8CDA-4AB6-936E-2B5BDE14A6F4}"/>
          </ac:picMkLst>
        </pc:picChg>
        <pc:picChg chg="add mod modCrop">
          <ac:chgData name="Vishnu sunil" userId="afaa567a55c2abf9" providerId="LiveId" clId="{85630199-F99E-41FF-8C13-585BE84EFA4E}" dt="2021-11-28T00:09:18.346" v="1076" actId="1076"/>
          <ac:picMkLst>
            <pc:docMk/>
            <pc:sldMk cId="2779095684" sldId="2433"/>
            <ac:picMk id="17" creationId="{D4869068-717D-400F-A665-114872EF8C05}"/>
          </ac:picMkLst>
        </pc:picChg>
      </pc:sldChg>
      <pc:sldChg chg="modSp del mod ord">
        <pc:chgData name="Vishnu sunil" userId="afaa567a55c2abf9" providerId="LiveId" clId="{85630199-F99E-41FF-8C13-585BE84EFA4E}" dt="2021-11-28T02:59:10.422" v="2301" actId="47"/>
        <pc:sldMkLst>
          <pc:docMk/>
          <pc:sldMk cId="259734590" sldId="2434"/>
        </pc:sldMkLst>
        <pc:spChg chg="mod">
          <ac:chgData name="Vishnu sunil" userId="afaa567a55c2abf9" providerId="LiveId" clId="{85630199-F99E-41FF-8C13-585BE84EFA4E}" dt="2021-11-27T23:48:32.991" v="907" actId="13926"/>
          <ac:spMkLst>
            <pc:docMk/>
            <pc:sldMk cId="259734590" sldId="2434"/>
            <ac:spMk id="7" creationId="{D5445F47-6D74-450C-BC16-998D2021AD78}"/>
          </ac:spMkLst>
        </pc:spChg>
      </pc:sldChg>
      <pc:sldChg chg="addSp delSp modSp mod ord modTransition">
        <pc:chgData name="Vishnu sunil" userId="afaa567a55c2abf9" providerId="LiveId" clId="{85630199-F99E-41FF-8C13-585BE84EFA4E}" dt="2021-11-28T03:13:04.793" v="2407"/>
        <pc:sldMkLst>
          <pc:docMk/>
          <pc:sldMk cId="1389222877" sldId="2438"/>
        </pc:sldMkLst>
        <pc:spChg chg="add del mod">
          <ac:chgData name="Vishnu sunil" userId="afaa567a55c2abf9" providerId="LiveId" clId="{85630199-F99E-41FF-8C13-585BE84EFA4E}" dt="2021-11-28T01:54:28.831" v="1657" actId="931"/>
          <ac:spMkLst>
            <pc:docMk/>
            <pc:sldMk cId="1389222877" sldId="2438"/>
            <ac:spMk id="6" creationId="{F7174ADA-B5F4-4C9E-8096-19C6E628C591}"/>
          </ac:spMkLst>
        </pc:spChg>
        <pc:spChg chg="mod">
          <ac:chgData name="Vishnu sunil" userId="afaa567a55c2abf9" providerId="LiveId" clId="{85630199-F99E-41FF-8C13-585BE84EFA4E}" dt="2021-11-28T01:51:50.145" v="1655" actId="20577"/>
          <ac:spMkLst>
            <pc:docMk/>
            <pc:sldMk cId="1389222877" sldId="2438"/>
            <ac:spMk id="9" creationId="{FEBE39E3-389E-424A-BBC8-D103BC6180A4}"/>
          </ac:spMkLst>
        </pc:spChg>
        <pc:picChg chg="del">
          <ac:chgData name="Vishnu sunil" userId="afaa567a55c2abf9" providerId="LiveId" clId="{85630199-F99E-41FF-8C13-585BE84EFA4E}" dt="2021-11-28T01:51:53.430" v="1656" actId="478"/>
          <ac:picMkLst>
            <pc:docMk/>
            <pc:sldMk cId="1389222877" sldId="2438"/>
            <ac:picMk id="5" creationId="{81A2DCC4-678E-4F5B-B305-FA52F5FF55E5}"/>
          </ac:picMkLst>
        </pc:picChg>
        <pc:picChg chg="add mod ord">
          <ac:chgData name="Vishnu sunil" userId="afaa567a55c2abf9" providerId="LiveId" clId="{85630199-F99E-41FF-8C13-585BE84EFA4E}" dt="2021-11-28T01:54:32.051" v="1660" actId="167"/>
          <ac:picMkLst>
            <pc:docMk/>
            <pc:sldMk cId="1389222877" sldId="2438"/>
            <ac:picMk id="8" creationId="{0E6A496E-FC04-4639-9D7E-C707BED7C8E4}"/>
          </ac:picMkLst>
        </pc:picChg>
      </pc:sldChg>
      <pc:sldChg chg="addSp delSp modSp mod modTransition">
        <pc:chgData name="Vishnu sunil" userId="afaa567a55c2abf9" providerId="LiveId" clId="{85630199-F99E-41FF-8C13-585BE84EFA4E}" dt="2021-11-28T11:56:44.178" v="2778"/>
        <pc:sldMkLst>
          <pc:docMk/>
          <pc:sldMk cId="2948305498" sldId="2439"/>
        </pc:sldMkLst>
        <pc:spChg chg="add del mod">
          <ac:chgData name="Vishnu sunil" userId="afaa567a55c2abf9" providerId="LiveId" clId="{85630199-F99E-41FF-8C13-585BE84EFA4E}" dt="2021-11-28T03:05:16.975" v="2347" actId="931"/>
          <ac:spMkLst>
            <pc:docMk/>
            <pc:sldMk cId="2948305498" sldId="2439"/>
            <ac:spMk id="4" creationId="{60F4D48D-95A3-4FE8-869F-59279F893500}"/>
          </ac:spMkLst>
        </pc:spChg>
        <pc:spChg chg="add del mod">
          <ac:chgData name="Vishnu sunil" userId="afaa567a55c2abf9" providerId="LiveId" clId="{85630199-F99E-41FF-8C13-585BE84EFA4E}" dt="2021-11-28T03:05:25.666" v="2350" actId="478"/>
          <ac:spMkLst>
            <pc:docMk/>
            <pc:sldMk cId="2948305498" sldId="2439"/>
            <ac:spMk id="8" creationId="{AC85DB50-FBD3-4B21-8367-0A77102799DC}"/>
          </ac:spMkLst>
        </pc:spChg>
        <pc:spChg chg="add del mod">
          <ac:chgData name="Vishnu sunil" userId="afaa567a55c2abf9" providerId="LiveId" clId="{85630199-F99E-41FF-8C13-585BE84EFA4E}" dt="2021-11-28T03:06:40.587" v="2351" actId="931"/>
          <ac:spMkLst>
            <pc:docMk/>
            <pc:sldMk cId="2948305498" sldId="2439"/>
            <ac:spMk id="10" creationId="{BFB12B72-98F7-443F-A4AB-C53F3704020C}"/>
          </ac:spMkLst>
        </pc:spChg>
        <pc:spChg chg="mod">
          <ac:chgData name="Vishnu sunil" userId="afaa567a55c2abf9" providerId="LiveId" clId="{85630199-F99E-41FF-8C13-585BE84EFA4E}" dt="2021-11-28T03:15:00.640" v="2490" actId="1076"/>
          <ac:spMkLst>
            <pc:docMk/>
            <pc:sldMk cId="2948305498" sldId="2439"/>
            <ac:spMk id="21" creationId="{1B4C1D1F-C2EF-4D29-B146-E0CE535B36DC}"/>
          </ac:spMkLst>
        </pc:spChg>
        <pc:spChg chg="mod">
          <ac:chgData name="Vishnu sunil" userId="afaa567a55c2abf9" providerId="LiveId" clId="{85630199-F99E-41FF-8C13-585BE84EFA4E}" dt="2021-11-27T23:11:12.745" v="57" actId="20577"/>
          <ac:spMkLst>
            <pc:docMk/>
            <pc:sldMk cId="2948305498" sldId="2439"/>
            <ac:spMk id="26" creationId="{DB4530C3-10EF-4FDE-A1B1-9DF09C2DF096}"/>
          </ac:spMkLst>
        </pc:spChg>
        <pc:spChg chg="add del mod">
          <ac:chgData name="Vishnu sunil" userId="afaa567a55c2abf9" providerId="LiveId" clId="{85630199-F99E-41FF-8C13-585BE84EFA4E}" dt="2021-11-28T02:02:36.971" v="1705" actId="14100"/>
          <ac:spMkLst>
            <pc:docMk/>
            <pc:sldMk cId="2948305498" sldId="2439"/>
            <ac:spMk id="27" creationId="{863C256D-8187-4199-952C-D2BB841598F8}"/>
          </ac:spMkLst>
        </pc:spChg>
        <pc:grpChg chg="mod">
          <ac:chgData name="Vishnu sunil" userId="afaa567a55c2abf9" providerId="LiveId" clId="{85630199-F99E-41FF-8C13-585BE84EFA4E}" dt="2021-11-27T23:08:24.478" v="26" actId="1076"/>
          <ac:grpSpMkLst>
            <pc:docMk/>
            <pc:sldMk cId="2948305498" sldId="2439"/>
            <ac:grpSpMk id="2" creationId="{CCC577CF-CED3-44B1-AC3E-05C2556B41F4}"/>
          </ac:grpSpMkLst>
        </pc:grpChg>
        <pc:picChg chg="add mod">
          <ac:chgData name="Vishnu sunil" userId="afaa567a55c2abf9" providerId="LiveId" clId="{85630199-F99E-41FF-8C13-585BE84EFA4E}" dt="2021-11-28T11:56:44.178" v="2778"/>
          <ac:picMkLst>
            <pc:docMk/>
            <pc:sldMk cId="2948305498" sldId="2439"/>
            <ac:picMk id="3" creationId="{16043872-23FB-49BF-8D0A-33F8E0A46D37}"/>
          </ac:picMkLst>
        </pc:picChg>
        <pc:picChg chg="del">
          <ac:chgData name="Vishnu sunil" userId="afaa567a55c2abf9" providerId="LiveId" clId="{85630199-F99E-41FF-8C13-585BE84EFA4E}" dt="2021-11-28T03:03:57.630" v="2346" actId="478"/>
          <ac:picMkLst>
            <pc:docMk/>
            <pc:sldMk cId="2948305498" sldId="2439"/>
            <ac:picMk id="6" creationId="{E78EAF87-74CF-4D41-BA6F-23563CA27159}"/>
          </ac:picMkLst>
        </pc:picChg>
        <pc:picChg chg="add del mod">
          <ac:chgData name="Vishnu sunil" userId="afaa567a55c2abf9" providerId="LiveId" clId="{85630199-F99E-41FF-8C13-585BE84EFA4E}" dt="2021-11-28T03:05:25.666" v="2350" actId="478"/>
          <ac:picMkLst>
            <pc:docMk/>
            <pc:sldMk cId="2948305498" sldId="2439"/>
            <ac:picMk id="7" creationId="{76ADDEC4-AC8C-4345-96FD-DEC12110D88F}"/>
          </ac:picMkLst>
        </pc:picChg>
        <pc:picChg chg="add mod ord">
          <ac:chgData name="Vishnu sunil" userId="afaa567a55c2abf9" providerId="LiveId" clId="{85630199-F99E-41FF-8C13-585BE84EFA4E}" dt="2021-11-28T03:06:45.832" v="2352" actId="167"/>
          <ac:picMkLst>
            <pc:docMk/>
            <pc:sldMk cId="2948305498" sldId="2439"/>
            <ac:picMk id="15" creationId="{E54D18C7-5BF5-426B-BCBE-47AEEEF3018E}"/>
          </ac:picMkLst>
        </pc:picChg>
      </pc:sldChg>
      <pc:sldChg chg="addSp delSp modSp del mod ord modTransition">
        <pc:chgData name="Vishnu sunil" userId="afaa567a55c2abf9" providerId="LiveId" clId="{85630199-F99E-41FF-8C13-585BE84EFA4E}" dt="2021-11-28T12:00:27.757" v="2785" actId="47"/>
        <pc:sldMkLst>
          <pc:docMk/>
          <pc:sldMk cId="4236326864" sldId="2440"/>
        </pc:sldMkLst>
        <pc:spChg chg="add del mod">
          <ac:chgData name="Vishnu sunil" userId="afaa567a55c2abf9" providerId="LiveId" clId="{85630199-F99E-41FF-8C13-585BE84EFA4E}" dt="2021-11-28T03:07:30.854" v="2355" actId="931"/>
          <ac:spMkLst>
            <pc:docMk/>
            <pc:sldMk cId="4236326864" sldId="2440"/>
            <ac:spMk id="3" creationId="{77EDC121-3D85-4FDE-8E77-440A2D5683E3}"/>
          </ac:spMkLst>
        </pc:spChg>
        <pc:spChg chg="mod">
          <ac:chgData name="Vishnu sunil" userId="afaa567a55c2abf9" providerId="LiveId" clId="{85630199-F99E-41FF-8C13-585BE84EFA4E}" dt="2021-11-28T02:01:59.225" v="1683" actId="1076"/>
          <ac:spMkLst>
            <pc:docMk/>
            <pc:sldMk cId="4236326864" sldId="2440"/>
            <ac:spMk id="4" creationId="{9C2EEB1E-E5B2-44FA-8D26-4D510438DDB9}"/>
          </ac:spMkLst>
        </pc:spChg>
        <pc:spChg chg="del mod">
          <ac:chgData name="Vishnu sunil" userId="afaa567a55c2abf9" providerId="LiveId" clId="{85630199-F99E-41FF-8C13-585BE84EFA4E}" dt="2021-11-28T03:15:20.306" v="2495" actId="478"/>
          <ac:spMkLst>
            <pc:docMk/>
            <pc:sldMk cId="4236326864" sldId="2440"/>
            <ac:spMk id="8" creationId="{37EAC647-D2A2-4904-B455-984AECA4DA77}"/>
          </ac:spMkLst>
        </pc:spChg>
        <pc:spChg chg="mod">
          <ac:chgData name="Vishnu sunil" userId="afaa567a55c2abf9" providerId="LiveId" clId="{85630199-F99E-41FF-8C13-585BE84EFA4E}" dt="2021-11-28T03:07:38.486" v="2357" actId="1076"/>
          <ac:spMkLst>
            <pc:docMk/>
            <pc:sldMk cId="4236326864" sldId="2440"/>
            <ac:spMk id="11" creationId="{32B205EF-4045-42E3-8101-270CAA2CF42C}"/>
          </ac:spMkLst>
        </pc:spChg>
        <pc:spChg chg="add del mod">
          <ac:chgData name="Vishnu sunil" userId="afaa567a55c2abf9" providerId="LiveId" clId="{85630199-F99E-41FF-8C13-585BE84EFA4E}" dt="2021-11-28T02:01:51.729" v="1682" actId="478"/>
          <ac:spMkLst>
            <pc:docMk/>
            <pc:sldMk cId="4236326864" sldId="2440"/>
            <ac:spMk id="13" creationId="{972B04D6-800A-44BC-9F2F-E567C1F9FEDC}"/>
          </ac:spMkLst>
        </pc:spChg>
        <pc:spChg chg="add del mod">
          <ac:chgData name="Vishnu sunil" userId="afaa567a55c2abf9" providerId="LiveId" clId="{85630199-F99E-41FF-8C13-585BE84EFA4E}" dt="2021-11-28T00:38:15.027" v="1201" actId="20577"/>
          <ac:spMkLst>
            <pc:docMk/>
            <pc:sldMk cId="4236326864" sldId="2440"/>
            <ac:spMk id="19" creationId="{2F2E0D99-FB22-4130-AAF1-73D2822A328F}"/>
          </ac:spMkLst>
        </pc:spChg>
        <pc:picChg chg="add mod">
          <ac:chgData name="Vishnu sunil" userId="afaa567a55c2abf9" providerId="LiveId" clId="{85630199-F99E-41FF-8C13-585BE84EFA4E}" dt="2021-11-28T11:56:44.178" v="2778"/>
          <ac:picMkLst>
            <pc:docMk/>
            <pc:sldMk cId="4236326864" sldId="2440"/>
            <ac:picMk id="2" creationId="{CA513D5D-23B9-496C-A8E8-E9FA1F21D73E}"/>
          </ac:picMkLst>
        </pc:picChg>
        <pc:picChg chg="del">
          <ac:chgData name="Vishnu sunil" userId="afaa567a55c2abf9" providerId="LiveId" clId="{85630199-F99E-41FF-8C13-585BE84EFA4E}" dt="2021-11-28T03:07:06.283" v="2354" actId="478"/>
          <ac:picMkLst>
            <pc:docMk/>
            <pc:sldMk cId="4236326864" sldId="2440"/>
            <ac:picMk id="6" creationId="{361EFFB7-8B3E-491D-89F4-6C4D12965016}"/>
          </ac:picMkLst>
        </pc:picChg>
        <pc:picChg chg="add mod ord">
          <ac:chgData name="Vishnu sunil" userId="afaa567a55c2abf9" providerId="LiveId" clId="{85630199-F99E-41FF-8C13-585BE84EFA4E}" dt="2021-11-28T03:07:35.390" v="2356" actId="167"/>
          <ac:picMkLst>
            <pc:docMk/>
            <pc:sldMk cId="4236326864" sldId="2440"/>
            <ac:picMk id="7" creationId="{FE207A98-1303-4453-9C16-ACD2860F1663}"/>
          </ac:picMkLst>
        </pc:picChg>
      </pc:sldChg>
      <pc:sldChg chg="addSp delSp modSp mod modTransition">
        <pc:chgData name="Vishnu sunil" userId="afaa567a55c2abf9" providerId="LiveId" clId="{85630199-F99E-41FF-8C13-585BE84EFA4E}" dt="2021-11-28T11:38:20.918" v="2777" actId="1076"/>
        <pc:sldMkLst>
          <pc:docMk/>
          <pc:sldMk cId="207078912" sldId="2441"/>
        </pc:sldMkLst>
        <pc:spChg chg="add del mod">
          <ac:chgData name="Vishnu sunil" userId="afaa567a55c2abf9" providerId="LiveId" clId="{85630199-F99E-41FF-8C13-585BE84EFA4E}" dt="2021-11-28T03:12:00.322" v="2401" actId="931"/>
          <ac:spMkLst>
            <pc:docMk/>
            <pc:sldMk cId="207078912" sldId="2441"/>
            <ac:spMk id="3" creationId="{E27F1C2D-76F7-483F-B4F5-3A4D97CEAA0D}"/>
          </ac:spMkLst>
        </pc:spChg>
        <pc:spChg chg="add mod ord">
          <ac:chgData name="Vishnu sunil" userId="afaa567a55c2abf9" providerId="LiveId" clId="{85630199-F99E-41FF-8C13-585BE84EFA4E}" dt="2021-11-28T03:12:05.573" v="2404" actId="167"/>
          <ac:spMkLst>
            <pc:docMk/>
            <pc:sldMk cId="207078912" sldId="2441"/>
            <ac:spMk id="8" creationId="{59F16869-FE49-402A-86F0-141AF62F8A23}"/>
          </ac:spMkLst>
        </pc:spChg>
        <pc:spChg chg="add del mod">
          <ac:chgData name="Vishnu sunil" userId="afaa567a55c2abf9" providerId="LiveId" clId="{85630199-F99E-41FF-8C13-585BE84EFA4E}" dt="2021-11-28T11:37:12.646" v="2760" actId="478"/>
          <ac:spMkLst>
            <pc:docMk/>
            <pc:sldMk cId="207078912" sldId="2441"/>
            <ac:spMk id="13" creationId="{5244C8A8-0631-4983-8F01-7F7264260AE6}"/>
          </ac:spMkLst>
        </pc:spChg>
        <pc:spChg chg="mod">
          <ac:chgData name="Vishnu sunil" userId="afaa567a55c2abf9" providerId="LiveId" clId="{85630199-F99E-41FF-8C13-585BE84EFA4E}" dt="2021-11-28T03:12:10.861" v="2405" actId="1076"/>
          <ac:spMkLst>
            <pc:docMk/>
            <pc:sldMk cId="207078912" sldId="2441"/>
            <ac:spMk id="16" creationId="{4273BD65-CFF3-40DD-939C-97A942BD80EE}"/>
          </ac:spMkLst>
        </pc:spChg>
        <pc:spChg chg="add del mod">
          <ac:chgData name="Vishnu sunil" userId="afaa567a55c2abf9" providerId="LiveId" clId="{85630199-F99E-41FF-8C13-585BE84EFA4E}" dt="2021-11-28T11:38:02.979" v="2772" actId="478"/>
          <ac:spMkLst>
            <pc:docMk/>
            <pc:sldMk cId="207078912" sldId="2441"/>
            <ac:spMk id="17" creationId="{2C3F2D69-C25B-4C79-8EB5-D7EFE12946E2}"/>
          </ac:spMkLst>
        </pc:spChg>
        <pc:spChg chg="add del mod">
          <ac:chgData name="Vishnu sunil" userId="afaa567a55c2abf9" providerId="LiveId" clId="{85630199-F99E-41FF-8C13-585BE84EFA4E}" dt="2021-11-28T11:38:06.690" v="2774" actId="478"/>
          <ac:spMkLst>
            <pc:docMk/>
            <pc:sldMk cId="207078912" sldId="2441"/>
            <ac:spMk id="18" creationId="{73487EB8-EEF0-47DE-B63D-CD71364A8D48}"/>
          </ac:spMkLst>
        </pc:spChg>
        <pc:spChg chg="mod">
          <ac:chgData name="Vishnu sunil" userId="afaa567a55c2abf9" providerId="LiveId" clId="{85630199-F99E-41FF-8C13-585BE84EFA4E}" dt="2021-11-28T03:00:04.180" v="2328" actId="20577"/>
          <ac:spMkLst>
            <pc:docMk/>
            <pc:sldMk cId="207078912" sldId="2441"/>
            <ac:spMk id="23" creationId="{9FDCAA0A-980E-4E01-8FDA-B5368F0910FD}"/>
          </ac:spMkLst>
        </pc:spChg>
        <pc:grpChg chg="add del">
          <ac:chgData name="Vishnu sunil" userId="afaa567a55c2abf9" providerId="LiveId" clId="{85630199-F99E-41FF-8C13-585BE84EFA4E}" dt="2021-11-28T11:38:00.463" v="2771" actId="478"/>
          <ac:grpSpMkLst>
            <pc:docMk/>
            <pc:sldMk cId="207078912" sldId="2441"/>
            <ac:grpSpMk id="40" creationId="{11BEC607-8474-408E-A7AC-48A065F31B63}"/>
          </ac:grpSpMkLst>
        </pc:grpChg>
        <pc:picChg chg="add mod">
          <ac:chgData name="Vishnu sunil" userId="afaa567a55c2abf9" providerId="LiveId" clId="{85630199-F99E-41FF-8C13-585BE84EFA4E}" dt="2021-11-28T11:37:56.307" v="2768" actId="1076"/>
          <ac:picMkLst>
            <pc:docMk/>
            <pc:sldMk cId="207078912" sldId="2441"/>
            <ac:picMk id="3" creationId="{3BC8E5CB-2EA5-412C-9647-0FAA23883141}"/>
          </ac:picMkLst>
        </pc:picChg>
        <pc:picChg chg="del">
          <ac:chgData name="Vishnu sunil" userId="afaa567a55c2abf9" providerId="LiveId" clId="{85630199-F99E-41FF-8C13-585BE84EFA4E}" dt="2021-11-28T03:11:17.830" v="2400" actId="478"/>
          <ac:picMkLst>
            <pc:docMk/>
            <pc:sldMk cId="207078912" sldId="2441"/>
            <ac:picMk id="5" creationId="{BCF9593D-B6BD-4208-A4FF-8CFFE503475A}"/>
          </ac:picMkLst>
        </pc:picChg>
        <pc:picChg chg="add mod ord">
          <ac:chgData name="Vishnu sunil" userId="afaa567a55c2abf9" providerId="LiveId" clId="{85630199-F99E-41FF-8C13-585BE84EFA4E}" dt="2021-11-28T03:12:05.573" v="2404" actId="167"/>
          <ac:picMkLst>
            <pc:docMk/>
            <pc:sldMk cId="207078912" sldId="2441"/>
            <ac:picMk id="7" creationId="{0A4D9623-BE83-43E5-B8D9-E9D22672EBB5}"/>
          </ac:picMkLst>
        </pc:picChg>
        <pc:picChg chg="add mod">
          <ac:chgData name="Vishnu sunil" userId="afaa567a55c2abf9" providerId="LiveId" clId="{85630199-F99E-41FF-8C13-585BE84EFA4E}" dt="2021-11-28T11:38:20.918" v="2777" actId="1076"/>
          <ac:picMkLst>
            <pc:docMk/>
            <pc:sldMk cId="207078912" sldId="2441"/>
            <ac:picMk id="19" creationId="{7267E205-7DDF-4725-A9D1-A26F801CE854}"/>
          </ac:picMkLst>
        </pc:picChg>
      </pc:sldChg>
      <pc:sldChg chg="del">
        <pc:chgData name="Vishnu sunil" userId="afaa567a55c2abf9" providerId="LiveId" clId="{85630199-F99E-41FF-8C13-585BE84EFA4E}" dt="2021-11-28T03:00:07.572" v="2329" actId="47"/>
        <pc:sldMkLst>
          <pc:docMk/>
          <pc:sldMk cId="59582380" sldId="2442"/>
        </pc:sldMkLst>
      </pc:sldChg>
      <pc:sldChg chg="addSp delSp modSp mod ord modTransition">
        <pc:chgData name="Vishnu sunil" userId="afaa567a55c2abf9" providerId="LiveId" clId="{85630199-F99E-41FF-8C13-585BE84EFA4E}" dt="2021-11-28T03:13:04.793" v="2407"/>
        <pc:sldMkLst>
          <pc:docMk/>
          <pc:sldMk cId="644665156" sldId="2443"/>
        </pc:sldMkLst>
        <pc:spChg chg="add del mod">
          <ac:chgData name="Vishnu sunil" userId="afaa567a55c2abf9" providerId="LiveId" clId="{85630199-F99E-41FF-8C13-585BE84EFA4E}" dt="2021-11-28T02:20:27.852" v="1720" actId="931"/>
          <ac:spMkLst>
            <pc:docMk/>
            <pc:sldMk cId="644665156" sldId="2443"/>
            <ac:spMk id="3" creationId="{158714F6-3608-49AE-8A03-083AEAF624BB}"/>
          </ac:spMkLst>
        </pc:spChg>
        <pc:spChg chg="add del mod">
          <ac:chgData name="Vishnu sunil" userId="afaa567a55c2abf9" providerId="LiveId" clId="{85630199-F99E-41FF-8C13-585BE84EFA4E}" dt="2021-11-28T00:23:00.263" v="1107" actId="931"/>
          <ac:spMkLst>
            <pc:docMk/>
            <pc:sldMk cId="644665156" sldId="2443"/>
            <ac:spMk id="3" creationId="{826E1906-4904-4C2B-A72B-26BA6D7FED10}"/>
          </ac:spMkLst>
        </pc:spChg>
        <pc:spChg chg="del">
          <ac:chgData name="Vishnu sunil" userId="afaa567a55c2abf9" providerId="LiveId" clId="{85630199-F99E-41FF-8C13-585BE84EFA4E}" dt="2021-11-28T02:20:27.852" v="1720" actId="931"/>
          <ac:spMkLst>
            <pc:docMk/>
            <pc:sldMk cId="644665156" sldId="2443"/>
            <ac:spMk id="4" creationId="{2885A4AC-9AA0-4EFF-8162-609223BF5D70}"/>
          </ac:spMkLst>
        </pc:spChg>
        <pc:spChg chg="mod">
          <ac:chgData name="Vishnu sunil" userId="afaa567a55c2abf9" providerId="LiveId" clId="{85630199-F99E-41FF-8C13-585BE84EFA4E}" dt="2021-11-28T02:54:34.463" v="1849" actId="1076"/>
          <ac:spMkLst>
            <pc:docMk/>
            <pc:sldMk cId="644665156" sldId="2443"/>
            <ac:spMk id="7" creationId="{D5445F47-6D74-450C-BC16-998D2021AD78}"/>
          </ac:spMkLst>
        </pc:spChg>
        <pc:spChg chg="mod">
          <ac:chgData name="Vishnu sunil" userId="afaa567a55c2abf9" providerId="LiveId" clId="{85630199-F99E-41FF-8C13-585BE84EFA4E}" dt="2021-11-28T02:21:00.335" v="1741" actId="1076"/>
          <ac:spMkLst>
            <pc:docMk/>
            <pc:sldMk cId="644665156" sldId="2443"/>
            <ac:spMk id="11" creationId="{851F9C8F-B284-4FE9-A76C-49BE3BEE3853}"/>
          </ac:spMkLst>
        </pc:spChg>
        <pc:spChg chg="add del mod">
          <ac:chgData name="Vishnu sunil" userId="afaa567a55c2abf9" providerId="LiveId" clId="{85630199-F99E-41FF-8C13-585BE84EFA4E}" dt="2021-11-28T02:21:45.796" v="1751" actId="478"/>
          <ac:spMkLst>
            <pc:docMk/>
            <pc:sldMk cId="644665156" sldId="2443"/>
            <ac:spMk id="20" creationId="{C01571C2-7C8A-41CF-A4B6-38521086654B}"/>
          </ac:spMkLst>
        </pc:spChg>
        <pc:spChg chg="add del mod">
          <ac:chgData name="Vishnu sunil" userId="afaa567a55c2abf9" providerId="LiveId" clId="{85630199-F99E-41FF-8C13-585BE84EFA4E}" dt="2021-11-28T02:21:50.101" v="1754" actId="478"/>
          <ac:spMkLst>
            <pc:docMk/>
            <pc:sldMk cId="644665156" sldId="2443"/>
            <ac:spMk id="22" creationId="{3F7301C1-8FD2-44DB-8429-5A8B9BFAB9E7}"/>
          </ac:spMkLst>
        </pc:spChg>
        <pc:spChg chg="add del mod">
          <ac:chgData name="Vishnu sunil" userId="afaa567a55c2abf9" providerId="LiveId" clId="{85630199-F99E-41FF-8C13-585BE84EFA4E}" dt="2021-11-28T02:22:20.677" v="1756" actId="931"/>
          <ac:spMkLst>
            <pc:docMk/>
            <pc:sldMk cId="644665156" sldId="2443"/>
            <ac:spMk id="24" creationId="{54975997-FC37-42A6-B00C-0CE469325C71}"/>
          </ac:spMkLst>
        </pc:spChg>
        <pc:spChg chg="add del mod">
          <ac:chgData name="Vishnu sunil" userId="afaa567a55c2abf9" providerId="LiveId" clId="{85630199-F99E-41FF-8C13-585BE84EFA4E}" dt="2021-11-28T02:22:32.179" v="1767" actId="478"/>
          <ac:spMkLst>
            <pc:docMk/>
            <pc:sldMk cId="644665156" sldId="2443"/>
            <ac:spMk id="38" creationId="{4A661601-5D0F-4D9C-969D-6023E073EFB9}"/>
          </ac:spMkLst>
        </pc:spChg>
        <pc:spChg chg="add del mod">
          <ac:chgData name="Vishnu sunil" userId="afaa567a55c2abf9" providerId="LiveId" clId="{85630199-F99E-41FF-8C13-585BE84EFA4E}" dt="2021-11-28T02:22:47.419" v="1774" actId="478"/>
          <ac:spMkLst>
            <pc:docMk/>
            <pc:sldMk cId="644665156" sldId="2443"/>
            <ac:spMk id="40" creationId="{321F799E-D753-4E1B-8F7A-A0943E3704BF}"/>
          </ac:spMkLst>
        </pc:spChg>
        <pc:spChg chg="add del mod">
          <ac:chgData name="Vishnu sunil" userId="afaa567a55c2abf9" providerId="LiveId" clId="{85630199-F99E-41FF-8C13-585BE84EFA4E}" dt="2021-11-28T02:23:09.252" v="1782" actId="21"/>
          <ac:spMkLst>
            <pc:docMk/>
            <pc:sldMk cId="644665156" sldId="2443"/>
            <ac:spMk id="42" creationId="{A0B229CB-9AD5-4C63-92AF-829271E34CDE}"/>
          </ac:spMkLst>
        </pc:spChg>
        <pc:spChg chg="add del mod">
          <ac:chgData name="Vishnu sunil" userId="afaa567a55c2abf9" providerId="LiveId" clId="{85630199-F99E-41FF-8C13-585BE84EFA4E}" dt="2021-11-28T02:51:27.097" v="1809"/>
          <ac:spMkLst>
            <pc:docMk/>
            <pc:sldMk cId="644665156" sldId="2443"/>
            <ac:spMk id="44" creationId="{F76261CD-2D7B-44BB-B503-6C162A5686A3}"/>
          </ac:spMkLst>
        </pc:spChg>
        <pc:spChg chg="add mod">
          <ac:chgData name="Vishnu sunil" userId="afaa567a55c2abf9" providerId="LiveId" clId="{85630199-F99E-41FF-8C13-585BE84EFA4E}" dt="2021-11-28T02:56:57.308" v="2105" actId="20577"/>
          <ac:spMkLst>
            <pc:docMk/>
            <pc:sldMk cId="644665156" sldId="2443"/>
            <ac:spMk id="49" creationId="{9B666137-AB73-4370-9EF7-7B0084C606FD}"/>
          </ac:spMkLst>
        </pc:spChg>
        <pc:picChg chg="del">
          <ac:chgData name="Vishnu sunil" userId="afaa567a55c2abf9" providerId="LiveId" clId="{85630199-F99E-41FF-8C13-585BE84EFA4E}" dt="2021-11-28T00:15:06.427" v="1106" actId="478"/>
          <ac:picMkLst>
            <pc:docMk/>
            <pc:sldMk cId="644665156" sldId="2443"/>
            <ac:picMk id="6" creationId="{5E06080F-9F80-49D4-9D28-F3FD457E4278}"/>
          </ac:picMkLst>
        </pc:picChg>
        <pc:picChg chg="add del mod ord">
          <ac:chgData name="Vishnu sunil" userId="afaa567a55c2abf9" providerId="LiveId" clId="{85630199-F99E-41FF-8C13-585BE84EFA4E}" dt="2021-11-28T02:22:09.852" v="1755" actId="478"/>
          <ac:picMkLst>
            <pc:docMk/>
            <pc:sldMk cId="644665156" sldId="2443"/>
            <ac:picMk id="6" creationId="{D283F3FE-6957-4205-B583-B75DA765E572}"/>
          </ac:picMkLst>
        </pc:picChg>
        <pc:picChg chg="add del mod ord">
          <ac:chgData name="Vishnu sunil" userId="afaa567a55c2abf9" providerId="LiveId" clId="{85630199-F99E-41FF-8C13-585BE84EFA4E}" dt="2021-11-28T02:09:19.850" v="1719" actId="478"/>
          <ac:picMkLst>
            <pc:docMk/>
            <pc:sldMk cId="644665156" sldId="2443"/>
            <ac:picMk id="8" creationId="{C6CB5FCE-AC9F-462D-8CFA-AEE3B44228F1}"/>
          </ac:picMkLst>
        </pc:picChg>
        <pc:picChg chg="add del mod ord">
          <ac:chgData name="Vishnu sunil" userId="afaa567a55c2abf9" providerId="LiveId" clId="{85630199-F99E-41FF-8C13-585BE84EFA4E}" dt="2021-11-28T02:50:02.210" v="1798" actId="21"/>
          <ac:picMkLst>
            <pc:docMk/>
            <pc:sldMk cId="644665156" sldId="2443"/>
            <ac:picMk id="10" creationId="{EB5E8EA9-64E8-404F-937A-58B81E71F876}"/>
          </ac:picMkLst>
        </pc:picChg>
        <pc:picChg chg="add del mod ord">
          <ac:chgData name="Vishnu sunil" userId="afaa567a55c2abf9" providerId="LiveId" clId="{85630199-F99E-41FF-8C13-585BE84EFA4E}" dt="2021-11-28T02:51:38.615" v="1816" actId="1076"/>
          <ac:picMkLst>
            <pc:docMk/>
            <pc:sldMk cId="644665156" sldId="2443"/>
            <ac:picMk id="14" creationId="{4012F561-84FC-46A4-91D8-8C3454FFB4E7}"/>
          </ac:picMkLst>
        </pc:picChg>
        <pc:picChg chg="add del mod ord">
          <ac:chgData name="Vishnu sunil" userId="afaa567a55c2abf9" providerId="LiveId" clId="{85630199-F99E-41FF-8C13-585BE84EFA4E}" dt="2021-11-28T02:21:38.904" v="1747" actId="478"/>
          <ac:picMkLst>
            <pc:docMk/>
            <pc:sldMk cId="644665156" sldId="2443"/>
            <ac:picMk id="16" creationId="{3BD7C0FD-7980-45A9-AEC6-DB6161CD1F16}"/>
          </ac:picMkLst>
        </pc:picChg>
        <pc:picChg chg="add del mod ord">
          <ac:chgData name="Vishnu sunil" userId="afaa567a55c2abf9" providerId="LiveId" clId="{85630199-F99E-41FF-8C13-585BE84EFA4E}" dt="2021-11-28T02:50:10.080" v="1801" actId="21"/>
          <ac:picMkLst>
            <pc:docMk/>
            <pc:sldMk cId="644665156" sldId="2443"/>
            <ac:picMk id="18" creationId="{9B3CD556-C000-4164-A77E-4A1497370843}"/>
          </ac:picMkLst>
        </pc:picChg>
        <pc:picChg chg="add del mod ord">
          <ac:chgData name="Vishnu sunil" userId="afaa567a55c2abf9" providerId="LiveId" clId="{85630199-F99E-41FF-8C13-585BE84EFA4E}" dt="2021-11-28T02:23:16.113" v="1784" actId="167"/>
          <ac:picMkLst>
            <pc:docMk/>
            <pc:sldMk cId="644665156" sldId="2443"/>
            <ac:picMk id="26" creationId="{786ABC1C-A546-4470-A8D8-8DA977834CE9}"/>
          </ac:picMkLst>
        </pc:picChg>
        <pc:picChg chg="add del mod">
          <ac:chgData name="Vishnu sunil" userId="afaa567a55c2abf9" providerId="LiveId" clId="{85630199-F99E-41FF-8C13-585BE84EFA4E}" dt="2021-11-28T02:22:49.490" v="1776" actId="478"/>
          <ac:picMkLst>
            <pc:docMk/>
            <pc:sldMk cId="644665156" sldId="2443"/>
            <ac:picMk id="28" creationId="{B5CA67DC-704B-4AC2-9DA1-ABBA31EFB0D4}"/>
          </ac:picMkLst>
        </pc:picChg>
        <pc:picChg chg="add del mod">
          <ac:chgData name="Vishnu sunil" userId="afaa567a55c2abf9" providerId="LiveId" clId="{85630199-F99E-41FF-8C13-585BE84EFA4E}" dt="2021-11-28T02:22:45.054" v="1772" actId="478"/>
          <ac:picMkLst>
            <pc:docMk/>
            <pc:sldMk cId="644665156" sldId="2443"/>
            <ac:picMk id="30" creationId="{FB89C614-A665-4127-A2EE-8913655BCDC8}"/>
          </ac:picMkLst>
        </pc:picChg>
        <pc:picChg chg="add del mod">
          <ac:chgData name="Vishnu sunil" userId="afaa567a55c2abf9" providerId="LiveId" clId="{85630199-F99E-41FF-8C13-585BE84EFA4E}" dt="2021-11-28T02:22:48.532" v="1775" actId="478"/>
          <ac:picMkLst>
            <pc:docMk/>
            <pc:sldMk cId="644665156" sldId="2443"/>
            <ac:picMk id="36" creationId="{582B1BB2-8BA8-4177-95DD-8550DD852641}"/>
          </ac:picMkLst>
        </pc:picChg>
        <pc:picChg chg="add mod">
          <ac:chgData name="Vishnu sunil" userId="afaa567a55c2abf9" providerId="LiveId" clId="{85630199-F99E-41FF-8C13-585BE84EFA4E}" dt="2021-11-28T02:51:49.985" v="1820" actId="14100"/>
          <ac:picMkLst>
            <pc:docMk/>
            <pc:sldMk cId="644665156" sldId="2443"/>
            <ac:picMk id="46" creationId="{894605C9-71A2-4C06-96F2-F17E5674ABAE}"/>
          </ac:picMkLst>
        </pc:picChg>
        <pc:picChg chg="add mod">
          <ac:chgData name="Vishnu sunil" userId="afaa567a55c2abf9" providerId="LiveId" clId="{85630199-F99E-41FF-8C13-585BE84EFA4E}" dt="2021-11-28T02:52:02.507" v="1823" actId="1076"/>
          <ac:picMkLst>
            <pc:docMk/>
            <pc:sldMk cId="644665156" sldId="2443"/>
            <ac:picMk id="48" creationId="{D6CCF8DA-E2FB-4857-B27A-13411E4F03E5}"/>
          </ac:picMkLst>
        </pc:picChg>
      </pc:sldChg>
      <pc:sldChg chg="addSp delSp modSp add mod ord modTransition modClrScheme chgLayout">
        <pc:chgData name="Vishnu sunil" userId="afaa567a55c2abf9" providerId="LiveId" clId="{85630199-F99E-41FF-8C13-585BE84EFA4E}" dt="2021-11-28T11:56:44.178" v="2778"/>
        <pc:sldMkLst>
          <pc:docMk/>
          <pc:sldMk cId="1844540599" sldId="2444"/>
        </pc:sldMkLst>
        <pc:spChg chg="mod">
          <ac:chgData name="Vishnu sunil" userId="afaa567a55c2abf9" providerId="LiveId" clId="{85630199-F99E-41FF-8C13-585BE84EFA4E}" dt="2021-11-28T03:15:13.882" v="2492" actId="1076"/>
          <ac:spMkLst>
            <pc:docMk/>
            <pc:sldMk cId="1844540599" sldId="2444"/>
            <ac:spMk id="6" creationId="{5BB817A6-735F-42D4-A3D4-48CA7423B001}"/>
          </ac:spMkLst>
        </pc:spChg>
        <pc:spChg chg="mod">
          <ac:chgData name="Vishnu sunil" userId="afaa567a55c2abf9" providerId="LiveId" clId="{85630199-F99E-41FF-8C13-585BE84EFA4E}" dt="2021-11-28T00:35:19.118" v="1157" actId="26606"/>
          <ac:spMkLst>
            <pc:docMk/>
            <pc:sldMk cId="1844540599" sldId="2444"/>
            <ac:spMk id="7" creationId="{3F74CB8E-9B85-461C-B5C9-FF445457B127}"/>
          </ac:spMkLst>
        </pc:spChg>
        <pc:spChg chg="mod">
          <ac:chgData name="Vishnu sunil" userId="afaa567a55c2abf9" providerId="LiveId" clId="{85630199-F99E-41FF-8C13-585BE84EFA4E}" dt="2021-11-28T00:37:18.349" v="1192" actId="20577"/>
          <ac:spMkLst>
            <pc:docMk/>
            <pc:sldMk cId="1844540599" sldId="2444"/>
            <ac:spMk id="14" creationId="{F35F9358-795B-40B6-B6B4-635899F8E0D7}"/>
          </ac:spMkLst>
        </pc:spChg>
        <pc:spChg chg="add del mod">
          <ac:chgData name="Vishnu sunil" userId="afaa567a55c2abf9" providerId="LiveId" clId="{85630199-F99E-41FF-8C13-585BE84EFA4E}" dt="2021-11-28T00:35:19.118" v="1157" actId="26606"/>
          <ac:spMkLst>
            <pc:docMk/>
            <pc:sldMk cId="1844540599" sldId="2444"/>
            <ac:spMk id="19" creationId="{9EA19022-9114-4610-B149-E15657E68B5C}"/>
          </ac:spMkLst>
        </pc:spChg>
        <pc:picChg chg="add mod">
          <ac:chgData name="Vishnu sunil" userId="afaa567a55c2abf9" providerId="LiveId" clId="{85630199-F99E-41FF-8C13-585BE84EFA4E}" dt="2021-11-28T11:56:44.178" v="2778"/>
          <ac:picMkLst>
            <pc:docMk/>
            <pc:sldMk cId="1844540599" sldId="2444"/>
            <ac:picMk id="2" creationId="{F2A37D5F-5C0F-45CF-A5FB-6D40D902EC0B}"/>
          </ac:picMkLst>
        </pc:picChg>
        <pc:picChg chg="add mod ord modCrop">
          <ac:chgData name="Vishnu sunil" userId="afaa567a55c2abf9" providerId="LiveId" clId="{85630199-F99E-41FF-8C13-585BE84EFA4E}" dt="2021-11-28T00:36:25.277" v="1169" actId="732"/>
          <ac:picMkLst>
            <pc:docMk/>
            <pc:sldMk cId="1844540599" sldId="2444"/>
            <ac:picMk id="3" creationId="{8652C0BF-8F90-4287-B5D9-0320D75A4769}"/>
          </ac:picMkLst>
        </pc:picChg>
        <pc:picChg chg="add mod ord modCrop">
          <ac:chgData name="Vishnu sunil" userId="afaa567a55c2abf9" providerId="LiveId" clId="{85630199-F99E-41FF-8C13-585BE84EFA4E}" dt="2021-11-28T00:35:52.063" v="1164" actId="732"/>
          <ac:picMkLst>
            <pc:docMk/>
            <pc:sldMk cId="1844540599" sldId="2444"/>
            <ac:picMk id="8" creationId="{145322E6-50C5-4E05-9A48-37044F7522B3}"/>
          </ac:picMkLst>
        </pc:picChg>
        <pc:picChg chg="del">
          <ac:chgData name="Vishnu sunil" userId="afaa567a55c2abf9" providerId="LiveId" clId="{85630199-F99E-41FF-8C13-585BE84EFA4E}" dt="2021-11-28T00:24:00.620" v="1112" actId="478"/>
          <ac:picMkLst>
            <pc:docMk/>
            <pc:sldMk cId="1844540599" sldId="2444"/>
            <ac:picMk id="9" creationId="{3CA9EDE3-01BD-4062-AAED-024095C98D86}"/>
          </ac:picMkLst>
        </pc:picChg>
      </pc:sldChg>
      <pc:sldChg chg="addSp delSp modSp add mod ord modTransition">
        <pc:chgData name="Vishnu sunil" userId="afaa567a55c2abf9" providerId="LiveId" clId="{85630199-F99E-41FF-8C13-585BE84EFA4E}" dt="2021-11-28T03:16:07.264" v="2511" actId="1076"/>
        <pc:sldMkLst>
          <pc:docMk/>
          <pc:sldMk cId="358777372" sldId="2445"/>
        </pc:sldMkLst>
        <pc:spChg chg="mod">
          <ac:chgData name="Vishnu sunil" userId="afaa567a55c2abf9" providerId="LiveId" clId="{85630199-F99E-41FF-8C13-585BE84EFA4E}" dt="2021-11-28T03:16:07.264" v="2511" actId="1076"/>
          <ac:spMkLst>
            <pc:docMk/>
            <pc:sldMk cId="358777372" sldId="2445"/>
            <ac:spMk id="2" creationId="{AAB9EEEE-5D24-422D-B76D-987859ECB059}"/>
          </ac:spMkLst>
        </pc:spChg>
        <pc:spChg chg="add del mod">
          <ac:chgData name="Vishnu sunil" userId="afaa567a55c2abf9" providerId="LiveId" clId="{85630199-F99E-41FF-8C13-585BE84EFA4E}" dt="2021-11-28T01:04:41.266" v="1432" actId="478"/>
          <ac:spMkLst>
            <pc:docMk/>
            <pc:sldMk cId="358777372" sldId="2445"/>
            <ac:spMk id="3" creationId="{B02020E5-8835-4916-8338-66371A26A9B2}"/>
          </ac:spMkLst>
        </pc:spChg>
        <pc:spChg chg="mod">
          <ac:chgData name="Vishnu sunil" userId="afaa567a55c2abf9" providerId="LiveId" clId="{85630199-F99E-41FF-8C13-585BE84EFA4E}" dt="2021-11-28T00:54:38.934" v="1411" actId="20577"/>
          <ac:spMkLst>
            <pc:docMk/>
            <pc:sldMk cId="358777372" sldId="2445"/>
            <ac:spMk id="7" creationId="{4D671F4D-9614-41E9-BA0C-7977DEBBBBB3}"/>
          </ac:spMkLst>
        </pc:spChg>
        <pc:spChg chg="mod">
          <ac:chgData name="Vishnu sunil" userId="afaa567a55c2abf9" providerId="LiveId" clId="{85630199-F99E-41FF-8C13-585BE84EFA4E}" dt="2021-11-28T00:48:58.895" v="1260" actId="1076"/>
          <ac:spMkLst>
            <pc:docMk/>
            <pc:sldMk cId="358777372" sldId="2445"/>
            <ac:spMk id="15" creationId="{7C5E3FF0-88CD-4799-9B98-26EFB8EDA0B9}"/>
          </ac:spMkLst>
        </pc:spChg>
        <pc:spChg chg="add mod">
          <ac:chgData name="Vishnu sunil" userId="afaa567a55c2abf9" providerId="LiveId" clId="{85630199-F99E-41FF-8C13-585BE84EFA4E}" dt="2021-11-28T01:12:20.202" v="1479" actId="1076"/>
          <ac:spMkLst>
            <pc:docMk/>
            <pc:sldMk cId="358777372" sldId="2445"/>
            <ac:spMk id="17" creationId="{EC97AC25-09B7-452A-97E9-F0980180B6E0}"/>
          </ac:spMkLst>
        </pc:spChg>
        <pc:spChg chg="del">
          <ac:chgData name="Vishnu sunil" userId="afaa567a55c2abf9" providerId="LiveId" clId="{85630199-F99E-41FF-8C13-585BE84EFA4E}" dt="2021-11-28T00:41:13.809" v="1226" actId="478"/>
          <ac:spMkLst>
            <pc:docMk/>
            <pc:sldMk cId="358777372" sldId="2445"/>
            <ac:spMk id="18" creationId="{720895DD-770F-4D89-8D6A-2E4424F7F31E}"/>
          </ac:spMkLst>
        </pc:spChg>
        <pc:spChg chg="add mod">
          <ac:chgData name="Vishnu sunil" userId="afaa567a55c2abf9" providerId="LiveId" clId="{85630199-F99E-41FF-8C13-585BE84EFA4E}" dt="2021-11-28T01:37:04.118" v="1636" actId="1076"/>
          <ac:spMkLst>
            <pc:docMk/>
            <pc:sldMk cId="358777372" sldId="2445"/>
            <ac:spMk id="18" creationId="{D000DF22-BC96-4279-9DD2-FB0A485100F0}"/>
          </ac:spMkLst>
        </pc:spChg>
        <pc:spChg chg="add mod">
          <ac:chgData name="Vishnu sunil" userId="afaa567a55c2abf9" providerId="LiveId" clId="{85630199-F99E-41FF-8C13-585BE84EFA4E}" dt="2021-11-28T01:11:45.537" v="1472" actId="1076"/>
          <ac:spMkLst>
            <pc:docMk/>
            <pc:sldMk cId="358777372" sldId="2445"/>
            <ac:spMk id="19" creationId="{22D6FA17-DBEE-4E2D-8EF8-36D26E4E2C46}"/>
          </ac:spMkLst>
        </pc:spChg>
        <pc:spChg chg="del">
          <ac:chgData name="Vishnu sunil" userId="afaa567a55c2abf9" providerId="LiveId" clId="{85630199-F99E-41FF-8C13-585BE84EFA4E}" dt="2021-11-28T00:41:13.809" v="1226" actId="478"/>
          <ac:spMkLst>
            <pc:docMk/>
            <pc:sldMk cId="358777372" sldId="2445"/>
            <ac:spMk id="19" creationId="{E32A22EC-A4AC-4D1C-B4BC-A8AEBD13261B}"/>
          </ac:spMkLst>
        </pc:spChg>
        <pc:spChg chg="del">
          <ac:chgData name="Vishnu sunil" userId="afaa567a55c2abf9" providerId="LiveId" clId="{85630199-F99E-41FF-8C13-585BE84EFA4E}" dt="2021-11-28T00:41:13.809" v="1226" actId="478"/>
          <ac:spMkLst>
            <pc:docMk/>
            <pc:sldMk cId="358777372" sldId="2445"/>
            <ac:spMk id="20" creationId="{47179751-2C38-4DDF-A1D7-ACEB20EF9FC4}"/>
          </ac:spMkLst>
        </pc:spChg>
        <pc:spChg chg="add mod">
          <ac:chgData name="Vishnu sunil" userId="afaa567a55c2abf9" providerId="LiveId" clId="{85630199-F99E-41FF-8C13-585BE84EFA4E}" dt="2021-11-28T01:36:48.023" v="1634" actId="1076"/>
          <ac:spMkLst>
            <pc:docMk/>
            <pc:sldMk cId="358777372" sldId="2445"/>
            <ac:spMk id="20" creationId="{6AEA28FD-3A0F-4232-B6C3-BC6032A6FF09}"/>
          </ac:spMkLst>
        </pc:spChg>
        <pc:spChg chg="del">
          <ac:chgData name="Vishnu sunil" userId="afaa567a55c2abf9" providerId="LiveId" clId="{85630199-F99E-41FF-8C13-585BE84EFA4E}" dt="2021-11-28T00:41:13.809" v="1226" actId="478"/>
          <ac:spMkLst>
            <pc:docMk/>
            <pc:sldMk cId="358777372" sldId="2445"/>
            <ac:spMk id="21" creationId="{DD55F34B-EAAA-41EB-9FFD-3E92ADA4D0F4}"/>
          </ac:spMkLst>
        </pc:spChg>
        <pc:spChg chg="del">
          <ac:chgData name="Vishnu sunil" userId="afaa567a55c2abf9" providerId="LiveId" clId="{85630199-F99E-41FF-8C13-585BE84EFA4E}" dt="2021-11-28T00:41:13.809" v="1226" actId="478"/>
          <ac:spMkLst>
            <pc:docMk/>
            <pc:sldMk cId="358777372" sldId="2445"/>
            <ac:spMk id="22" creationId="{C10E037D-6323-4786-B2C3-9636C7FDF486}"/>
          </ac:spMkLst>
        </pc:spChg>
        <pc:spChg chg="add del mod">
          <ac:chgData name="Vishnu sunil" userId="afaa567a55c2abf9" providerId="LiveId" clId="{85630199-F99E-41FF-8C13-585BE84EFA4E}" dt="2021-11-28T00:50:18.197" v="1277" actId="478"/>
          <ac:spMkLst>
            <pc:docMk/>
            <pc:sldMk cId="358777372" sldId="2445"/>
            <ac:spMk id="29" creationId="{5C5978CF-0DAC-4569-99C2-12FD101079F6}"/>
          </ac:spMkLst>
        </pc:spChg>
        <pc:spChg chg="add mod">
          <ac:chgData name="Vishnu sunil" userId="afaa567a55c2abf9" providerId="LiveId" clId="{85630199-F99E-41FF-8C13-585BE84EFA4E}" dt="2021-11-28T01:12:50.369" v="1481" actId="14100"/>
          <ac:spMkLst>
            <pc:docMk/>
            <pc:sldMk cId="358777372" sldId="2445"/>
            <ac:spMk id="30" creationId="{E5CE01B5-E4FA-40EF-A591-B8545719054F}"/>
          </ac:spMkLst>
        </pc:spChg>
        <pc:spChg chg="add mod">
          <ac:chgData name="Vishnu sunil" userId="afaa567a55c2abf9" providerId="LiveId" clId="{85630199-F99E-41FF-8C13-585BE84EFA4E}" dt="2021-11-28T01:12:54.660" v="1482" actId="14100"/>
          <ac:spMkLst>
            <pc:docMk/>
            <pc:sldMk cId="358777372" sldId="2445"/>
            <ac:spMk id="31" creationId="{E5180E5E-D978-4255-AF70-DE60235D86D4}"/>
          </ac:spMkLst>
        </pc:spChg>
        <pc:spChg chg="add mod">
          <ac:chgData name="Vishnu sunil" userId="afaa567a55c2abf9" providerId="LiveId" clId="{85630199-F99E-41FF-8C13-585BE84EFA4E}" dt="2021-11-28T01:12:13.083" v="1477" actId="1076"/>
          <ac:spMkLst>
            <pc:docMk/>
            <pc:sldMk cId="358777372" sldId="2445"/>
            <ac:spMk id="32" creationId="{3DE9E6E0-0523-4F0D-9F42-ACD0D15D4558}"/>
          </ac:spMkLst>
        </pc:spChg>
        <pc:spChg chg="add mod">
          <ac:chgData name="Vishnu sunil" userId="afaa567a55c2abf9" providerId="LiveId" clId="{85630199-F99E-41FF-8C13-585BE84EFA4E}" dt="2021-11-28T01:12:13.083" v="1477" actId="1076"/>
          <ac:spMkLst>
            <pc:docMk/>
            <pc:sldMk cId="358777372" sldId="2445"/>
            <ac:spMk id="33" creationId="{31C6F152-F79B-4874-8337-A9D28FA0CA8F}"/>
          </ac:spMkLst>
        </pc:spChg>
        <pc:picChg chg="del">
          <ac:chgData name="Vishnu sunil" userId="afaa567a55c2abf9" providerId="LiveId" clId="{85630199-F99E-41FF-8C13-585BE84EFA4E}" dt="2021-11-28T00:41:01.532" v="1225" actId="478"/>
          <ac:picMkLst>
            <pc:docMk/>
            <pc:sldMk cId="358777372" sldId="2445"/>
            <ac:picMk id="4" creationId="{FC633C31-CA55-4ED3-9769-001A24A0B532}"/>
          </ac:picMkLst>
        </pc:picChg>
        <pc:picChg chg="add del mod modCrop">
          <ac:chgData name="Vishnu sunil" userId="afaa567a55c2abf9" providerId="LiveId" clId="{85630199-F99E-41FF-8C13-585BE84EFA4E}" dt="2021-11-28T01:03:46.806" v="1421" actId="14100"/>
          <ac:picMkLst>
            <pc:docMk/>
            <pc:sldMk cId="358777372" sldId="2445"/>
            <ac:picMk id="6" creationId="{267510A8-C595-44D3-89CC-BBB95C5A13D6}"/>
          </ac:picMkLst>
        </pc:picChg>
        <pc:picChg chg="add mod modCrop">
          <ac:chgData name="Vishnu sunil" userId="afaa567a55c2abf9" providerId="LiveId" clId="{85630199-F99E-41FF-8C13-585BE84EFA4E}" dt="2021-11-28T01:12:13.083" v="1477" actId="1076"/>
          <ac:picMkLst>
            <pc:docMk/>
            <pc:sldMk cId="358777372" sldId="2445"/>
            <ac:picMk id="11" creationId="{91223CBB-865D-426C-9F54-619446B7B821}"/>
          </ac:picMkLst>
        </pc:picChg>
        <pc:picChg chg="del">
          <ac:chgData name="Vishnu sunil" userId="afaa567a55c2abf9" providerId="LiveId" clId="{85630199-F99E-41FF-8C13-585BE84EFA4E}" dt="2021-11-28T00:41:01.532" v="1225" actId="478"/>
          <ac:picMkLst>
            <pc:docMk/>
            <pc:sldMk cId="358777372" sldId="2445"/>
            <ac:picMk id="12" creationId="{78EF408B-B94F-4291-8574-14E297EA2317}"/>
          </ac:picMkLst>
        </pc:picChg>
        <pc:picChg chg="del">
          <ac:chgData name="Vishnu sunil" userId="afaa567a55c2abf9" providerId="LiveId" clId="{85630199-F99E-41FF-8C13-585BE84EFA4E}" dt="2021-11-28T00:41:01.532" v="1225" actId="478"/>
          <ac:picMkLst>
            <pc:docMk/>
            <pc:sldMk cId="358777372" sldId="2445"/>
            <ac:picMk id="14" creationId="{97825948-8CDA-4AB6-936E-2B5BDE14A6F4}"/>
          </ac:picMkLst>
        </pc:picChg>
        <pc:picChg chg="add mod modCrop">
          <ac:chgData name="Vishnu sunil" userId="afaa567a55c2abf9" providerId="LiveId" clId="{85630199-F99E-41FF-8C13-585BE84EFA4E}" dt="2021-11-28T01:12:16.542" v="1478" actId="1076"/>
          <ac:picMkLst>
            <pc:docMk/>
            <pc:sldMk cId="358777372" sldId="2445"/>
            <ac:picMk id="16" creationId="{F76627DD-DC0B-4044-9A31-5362BEAA0342}"/>
          </ac:picMkLst>
        </pc:picChg>
        <pc:picChg chg="del">
          <ac:chgData name="Vishnu sunil" userId="afaa567a55c2abf9" providerId="LiveId" clId="{85630199-F99E-41FF-8C13-585BE84EFA4E}" dt="2021-11-28T00:41:01.532" v="1225" actId="478"/>
          <ac:picMkLst>
            <pc:docMk/>
            <pc:sldMk cId="358777372" sldId="2445"/>
            <ac:picMk id="17" creationId="{D4869068-717D-400F-A665-114872EF8C05}"/>
          </ac:picMkLst>
        </pc:picChg>
        <pc:inkChg chg="add del">
          <ac:chgData name="Vishnu sunil" userId="afaa567a55c2abf9" providerId="LiveId" clId="{85630199-F99E-41FF-8C13-585BE84EFA4E}" dt="2021-11-28T00:47:52.212" v="1250" actId="9405"/>
          <ac:inkMkLst>
            <pc:docMk/>
            <pc:sldMk cId="358777372" sldId="2445"/>
            <ac:inkMk id="23" creationId="{47EFD1ED-B1D6-43CB-8365-B6C5E2FAB45E}"/>
          </ac:inkMkLst>
        </pc:inkChg>
        <pc:inkChg chg="add del">
          <ac:chgData name="Vishnu sunil" userId="afaa567a55c2abf9" providerId="LiveId" clId="{85630199-F99E-41FF-8C13-585BE84EFA4E}" dt="2021-11-28T00:47:56.410" v="1252" actId="9405"/>
          <ac:inkMkLst>
            <pc:docMk/>
            <pc:sldMk cId="358777372" sldId="2445"/>
            <ac:inkMk id="24" creationId="{7B2EA438-9EAA-4E9C-8335-115E2CEB767A}"/>
          </ac:inkMkLst>
        </pc:inkChg>
        <pc:inkChg chg="add del">
          <ac:chgData name="Vishnu sunil" userId="afaa567a55c2abf9" providerId="LiveId" clId="{85630199-F99E-41FF-8C13-585BE84EFA4E}" dt="2021-11-28T00:48:04.983" v="1256" actId="9405"/>
          <ac:inkMkLst>
            <pc:docMk/>
            <pc:sldMk cId="358777372" sldId="2445"/>
            <ac:inkMk id="25" creationId="{E00D3D04-9D76-43E4-A366-44F9BFDEAFE6}"/>
          </ac:inkMkLst>
        </pc:inkChg>
        <pc:inkChg chg="add del">
          <ac:chgData name="Vishnu sunil" userId="afaa567a55c2abf9" providerId="LiveId" clId="{85630199-F99E-41FF-8C13-585BE84EFA4E}" dt="2021-11-28T00:48:04.381" v="1255" actId="9405"/>
          <ac:inkMkLst>
            <pc:docMk/>
            <pc:sldMk cId="358777372" sldId="2445"/>
            <ac:inkMk id="26" creationId="{5D7ABCC5-5981-4119-A9CA-DDEE08EECCAA}"/>
          </ac:inkMkLst>
        </pc:inkChg>
        <pc:inkChg chg="add del">
          <ac:chgData name="Vishnu sunil" userId="afaa567a55c2abf9" providerId="LiveId" clId="{85630199-F99E-41FF-8C13-585BE84EFA4E}" dt="2021-11-28T00:48:10.530" v="1258" actId="9405"/>
          <ac:inkMkLst>
            <pc:docMk/>
            <pc:sldMk cId="358777372" sldId="2445"/>
            <ac:inkMk id="27" creationId="{E82FE69C-1180-441A-9502-949285E5D024}"/>
          </ac:inkMkLst>
        </pc:inkChg>
        <pc:inkChg chg="add del mod">
          <ac:chgData name="Vishnu sunil" userId="afaa567a55c2abf9" providerId="LiveId" clId="{85630199-F99E-41FF-8C13-585BE84EFA4E}" dt="2021-11-28T00:49:49.002" v="1271" actId="9405"/>
          <ac:inkMkLst>
            <pc:docMk/>
            <pc:sldMk cId="358777372" sldId="2445"/>
            <ac:inkMk id="28" creationId="{0193D196-64EC-48BF-9B18-7CF427B38F61}"/>
          </ac:inkMkLst>
        </pc:inkChg>
      </pc:sldChg>
      <pc:sldChg chg="delSp add del mod">
        <pc:chgData name="Vishnu sunil" userId="afaa567a55c2abf9" providerId="LiveId" clId="{85630199-F99E-41FF-8C13-585BE84EFA4E}" dt="2021-11-28T02:24:44.876" v="1787" actId="47"/>
        <pc:sldMkLst>
          <pc:docMk/>
          <pc:sldMk cId="2946055781" sldId="2447"/>
        </pc:sldMkLst>
        <pc:picChg chg="del">
          <ac:chgData name="Vishnu sunil" userId="afaa567a55c2abf9" providerId="LiveId" clId="{85630199-F99E-41FF-8C13-585BE84EFA4E}" dt="2021-11-28T02:09:13.892" v="1716" actId="478"/>
          <ac:picMkLst>
            <pc:docMk/>
            <pc:sldMk cId="2946055781" sldId="2447"/>
            <ac:picMk id="3" creationId="{31E13B58-514C-468F-8FEA-3CE0A62F09E5}"/>
          </ac:picMkLst>
        </pc:picChg>
        <pc:picChg chg="del">
          <ac:chgData name="Vishnu sunil" userId="afaa567a55c2abf9" providerId="LiveId" clId="{85630199-F99E-41FF-8C13-585BE84EFA4E}" dt="2021-11-28T02:04:49.604" v="1715" actId="478"/>
          <ac:picMkLst>
            <pc:docMk/>
            <pc:sldMk cId="2946055781" sldId="2447"/>
            <ac:picMk id="1026" creationId="{1AD12FA7-BACF-40CF-B5C3-C0B1226FF407}"/>
          </ac:picMkLst>
        </pc:picChg>
      </pc:sldChg>
      <pc:sldChg chg="addSp delSp modSp add mod modTransition">
        <pc:chgData name="Vishnu sunil" userId="afaa567a55c2abf9" providerId="LiveId" clId="{85630199-F99E-41FF-8C13-585BE84EFA4E}" dt="2021-11-28T11:00:22.522" v="2527" actId="478"/>
        <pc:sldMkLst>
          <pc:docMk/>
          <pc:sldMk cId="2114825586" sldId="2448"/>
        </pc:sldMkLst>
        <pc:spChg chg="add del mod">
          <ac:chgData name="Vishnu sunil" userId="afaa567a55c2abf9" providerId="LiveId" clId="{85630199-F99E-41FF-8C13-585BE84EFA4E}" dt="2021-11-28T11:00:22.522" v="2527" actId="478"/>
          <ac:spMkLst>
            <pc:docMk/>
            <pc:sldMk cId="2114825586" sldId="2448"/>
            <ac:spMk id="3" creationId="{ABAD1F65-5A40-4CB7-97F5-3A31F62B759A}"/>
          </ac:spMkLst>
        </pc:spChg>
        <pc:spChg chg="add del mod">
          <ac:chgData name="Vishnu sunil" userId="afaa567a55c2abf9" providerId="LiveId" clId="{85630199-F99E-41FF-8C13-585BE84EFA4E}" dt="2021-11-28T02:49:07.932" v="1789" actId="931"/>
          <ac:spMkLst>
            <pc:docMk/>
            <pc:sldMk cId="2114825586" sldId="2448"/>
            <ac:spMk id="3" creationId="{D3B7262E-80A7-4F17-A868-285D87B3A953}"/>
          </ac:spMkLst>
        </pc:spChg>
        <pc:spChg chg="mod">
          <ac:chgData name="Vishnu sunil" userId="afaa567a55c2abf9" providerId="LiveId" clId="{85630199-F99E-41FF-8C13-585BE84EFA4E}" dt="2021-11-28T02:59:07.952" v="2300" actId="1076"/>
          <ac:spMkLst>
            <pc:docMk/>
            <pc:sldMk cId="2114825586" sldId="2448"/>
            <ac:spMk id="7" creationId="{D5445F47-6D74-450C-BC16-998D2021AD78}"/>
          </ac:spMkLst>
        </pc:spChg>
        <pc:spChg chg="add del mod">
          <ac:chgData name="Vishnu sunil" userId="afaa567a55c2abf9" providerId="LiveId" clId="{85630199-F99E-41FF-8C13-585BE84EFA4E}" dt="2021-11-28T02:49:44.116" v="1792"/>
          <ac:spMkLst>
            <pc:docMk/>
            <pc:sldMk cId="2114825586" sldId="2448"/>
            <ac:spMk id="16" creationId="{3C314EE6-B2A7-4CC3-9C30-CDDFBB6FB792}"/>
          </ac:spMkLst>
        </pc:spChg>
        <pc:spChg chg="add mod">
          <ac:chgData name="Vishnu sunil" userId="afaa567a55c2abf9" providerId="LiveId" clId="{85630199-F99E-41FF-8C13-585BE84EFA4E}" dt="2021-11-28T03:14:17.511" v="2467" actId="20577"/>
          <ac:spMkLst>
            <pc:docMk/>
            <pc:sldMk cId="2114825586" sldId="2448"/>
            <ac:spMk id="27" creationId="{B9E558D2-375D-4128-8E19-E5AF5E380ED0}"/>
          </ac:spMkLst>
        </pc:spChg>
        <pc:grpChg chg="add del">
          <ac:chgData name="Vishnu sunil" userId="afaa567a55c2abf9" providerId="LiveId" clId="{85630199-F99E-41FF-8C13-585BE84EFA4E}" dt="2021-11-28T10:33:02.514" v="2521" actId="478"/>
          <ac:grpSpMkLst>
            <pc:docMk/>
            <pc:sldMk cId="2114825586" sldId="2448"/>
            <ac:grpSpMk id="31" creationId="{CDA17D7C-7C63-439C-8B50-C9B0F0F9AAF7}"/>
          </ac:grpSpMkLst>
        </pc:grpChg>
        <pc:picChg chg="add del mod">
          <ac:chgData name="Vishnu sunil" userId="afaa567a55c2abf9" providerId="LiveId" clId="{85630199-F99E-41FF-8C13-585BE84EFA4E}" dt="2021-11-28T02:49:11.431" v="1791" actId="478"/>
          <ac:picMkLst>
            <pc:docMk/>
            <pc:sldMk cId="2114825586" sldId="2448"/>
            <ac:picMk id="5" creationId="{440D6536-4018-4015-806B-EA9F80270EC8}"/>
          </ac:picMkLst>
        </pc:picChg>
        <pc:picChg chg="add del mod">
          <ac:chgData name="Vishnu sunil" userId="afaa567a55c2abf9" providerId="LiveId" clId="{85630199-F99E-41FF-8C13-585BE84EFA4E}" dt="2021-11-28T02:49:11.431" v="1791" actId="478"/>
          <ac:picMkLst>
            <pc:docMk/>
            <pc:sldMk cId="2114825586" sldId="2448"/>
            <ac:picMk id="8" creationId="{2911A013-285D-46D1-8F51-85151A739EDC}"/>
          </ac:picMkLst>
        </pc:picChg>
        <pc:picChg chg="del">
          <ac:chgData name="Vishnu sunil" userId="afaa567a55c2abf9" providerId="LiveId" clId="{85630199-F99E-41FF-8C13-585BE84EFA4E}" dt="2021-11-28T02:48:50.598" v="1788" actId="478"/>
          <ac:picMkLst>
            <pc:docMk/>
            <pc:sldMk cId="2114825586" sldId="2448"/>
            <ac:picMk id="10" creationId="{EB5E8EA9-64E8-404F-937A-58B81E71F876}"/>
          </ac:picMkLst>
        </pc:picChg>
        <pc:picChg chg="add del mod">
          <ac:chgData name="Vishnu sunil" userId="afaa567a55c2abf9" providerId="LiveId" clId="{85630199-F99E-41FF-8C13-585BE84EFA4E}" dt="2021-11-28T02:49:11.431" v="1791" actId="478"/>
          <ac:picMkLst>
            <pc:docMk/>
            <pc:sldMk cId="2114825586" sldId="2448"/>
            <ac:picMk id="13" creationId="{1BAE9425-F35A-45D2-BB4A-B1FCD53993DD}"/>
          </ac:picMkLst>
        </pc:picChg>
        <pc:picChg chg="del">
          <ac:chgData name="Vishnu sunil" userId="afaa567a55c2abf9" providerId="LiveId" clId="{85630199-F99E-41FF-8C13-585BE84EFA4E}" dt="2021-11-28T02:48:50.598" v="1788" actId="478"/>
          <ac:picMkLst>
            <pc:docMk/>
            <pc:sldMk cId="2114825586" sldId="2448"/>
            <ac:picMk id="14" creationId="{4012F561-84FC-46A4-91D8-8C3454FFB4E7}"/>
          </ac:picMkLst>
        </pc:picChg>
        <pc:picChg chg="del">
          <ac:chgData name="Vishnu sunil" userId="afaa567a55c2abf9" providerId="LiveId" clId="{85630199-F99E-41FF-8C13-585BE84EFA4E}" dt="2021-11-28T02:48:50.598" v="1788" actId="478"/>
          <ac:picMkLst>
            <pc:docMk/>
            <pc:sldMk cId="2114825586" sldId="2448"/>
            <ac:picMk id="18" creationId="{9B3CD556-C000-4164-A77E-4A1497370843}"/>
          </ac:picMkLst>
        </pc:picChg>
        <pc:picChg chg="add del mod">
          <ac:chgData name="Vishnu sunil" userId="afaa567a55c2abf9" providerId="LiveId" clId="{85630199-F99E-41FF-8C13-585BE84EFA4E}" dt="2021-11-28T11:00:22.522" v="2527" actId="478"/>
          <ac:picMkLst>
            <pc:docMk/>
            <pc:sldMk cId="2114825586" sldId="2448"/>
            <ac:picMk id="19" creationId="{A1D333BD-1628-462C-8BD2-C8511070044E}"/>
          </ac:picMkLst>
        </pc:picChg>
        <pc:picChg chg="add del mod">
          <ac:chgData name="Vishnu sunil" userId="afaa567a55c2abf9" providerId="LiveId" clId="{85630199-F99E-41FF-8C13-585BE84EFA4E}" dt="2021-11-28T11:00:22.153" v="2526" actId="478"/>
          <ac:picMkLst>
            <pc:docMk/>
            <pc:sldMk cId="2114825586" sldId="2448"/>
            <ac:picMk id="25" creationId="{74DB22CE-6646-44F0-89E8-D686D1E0FBD9}"/>
          </ac:picMkLst>
        </pc:picChg>
      </pc:sldChg>
      <pc:sldChg chg="addSp delSp modSp add mod modTransition">
        <pc:chgData name="Vishnu sunil" userId="afaa567a55c2abf9" providerId="LiveId" clId="{85630199-F99E-41FF-8C13-585BE84EFA4E}" dt="2021-11-28T03:16:28.068" v="2512"/>
        <pc:sldMkLst>
          <pc:docMk/>
          <pc:sldMk cId="1877473168" sldId="2449"/>
        </pc:sldMkLst>
        <pc:spChg chg="mod">
          <ac:chgData name="Vishnu sunil" userId="afaa567a55c2abf9" providerId="LiveId" clId="{85630199-F99E-41FF-8C13-585BE84EFA4E}" dt="2021-11-28T03:16:28.068" v="2512"/>
          <ac:spMkLst>
            <pc:docMk/>
            <pc:sldMk cId="1877473168" sldId="2449"/>
            <ac:spMk id="2" creationId="{AAB9EEEE-5D24-422D-B76D-987859ECB059}"/>
          </ac:spMkLst>
        </pc:spChg>
        <pc:spChg chg="add mod">
          <ac:chgData name="Vishnu sunil" userId="afaa567a55c2abf9" providerId="LiveId" clId="{85630199-F99E-41FF-8C13-585BE84EFA4E}" dt="2021-11-28T03:01:29.448" v="2339" actId="1076"/>
          <ac:spMkLst>
            <pc:docMk/>
            <pc:sldMk cId="1877473168" sldId="2449"/>
            <ac:spMk id="3" creationId="{3D268FCC-9E4E-4592-9965-5CD2854BF13F}"/>
          </ac:spMkLst>
        </pc:spChg>
        <pc:spChg chg="add mod">
          <ac:chgData name="Vishnu sunil" userId="afaa567a55c2abf9" providerId="LiveId" clId="{85630199-F99E-41FF-8C13-585BE84EFA4E}" dt="2021-11-28T03:09:02.204" v="2382" actId="122"/>
          <ac:spMkLst>
            <pc:docMk/>
            <pc:sldMk cId="1877473168" sldId="2449"/>
            <ac:spMk id="15" creationId="{2D54084A-03BF-48C4-B474-29CDECF88391}"/>
          </ac:spMkLst>
        </pc:spChg>
        <pc:spChg chg="add del mod">
          <ac:chgData name="Vishnu sunil" userId="afaa567a55c2abf9" providerId="LiveId" clId="{85630199-F99E-41FF-8C13-585BE84EFA4E}" dt="2021-11-28T03:08:33.669" v="2368"/>
          <ac:spMkLst>
            <pc:docMk/>
            <pc:sldMk cId="1877473168" sldId="2449"/>
            <ac:spMk id="16" creationId="{A737B9F0-108E-4584-9969-C26B48795786}"/>
          </ac:spMkLst>
        </pc:spChg>
        <pc:spChg chg="add del mod">
          <ac:chgData name="Vishnu sunil" userId="afaa567a55c2abf9" providerId="LiveId" clId="{85630199-F99E-41FF-8C13-585BE84EFA4E}" dt="2021-11-28T03:08:36.705" v="2370" actId="478"/>
          <ac:spMkLst>
            <pc:docMk/>
            <pc:sldMk cId="1877473168" sldId="2449"/>
            <ac:spMk id="17" creationId="{4122C420-096B-456A-8B34-D717CF22DA70}"/>
          </ac:spMkLst>
        </pc:spChg>
        <pc:spChg chg="add mod">
          <ac:chgData name="Vishnu sunil" userId="afaa567a55c2abf9" providerId="LiveId" clId="{85630199-F99E-41FF-8C13-585BE84EFA4E}" dt="2021-11-28T03:08:59.689" v="2381" actId="122"/>
          <ac:spMkLst>
            <pc:docMk/>
            <pc:sldMk cId="1877473168" sldId="2449"/>
            <ac:spMk id="18" creationId="{986F1E58-7E97-4BA0-B652-45CE60FAB096}"/>
          </ac:spMkLst>
        </pc:spChg>
        <pc:spChg chg="add mod">
          <ac:chgData name="Vishnu sunil" userId="afaa567a55c2abf9" providerId="LiveId" clId="{85630199-F99E-41FF-8C13-585BE84EFA4E}" dt="2021-11-28T03:09:23.992" v="2398" actId="1076"/>
          <ac:spMkLst>
            <pc:docMk/>
            <pc:sldMk cId="1877473168" sldId="2449"/>
            <ac:spMk id="19" creationId="{E0C7602A-21FE-4932-BBC7-7747924F7D12}"/>
          </ac:spMkLst>
        </pc:spChg>
        <pc:picChg chg="del">
          <ac:chgData name="Vishnu sunil" userId="afaa567a55c2abf9" providerId="LiveId" clId="{85630199-F99E-41FF-8C13-585BE84EFA4E}" dt="2021-11-28T03:00:27.030" v="2332" actId="478"/>
          <ac:picMkLst>
            <pc:docMk/>
            <pc:sldMk cId="1877473168" sldId="2449"/>
            <ac:picMk id="4" creationId="{92674AC1-AC04-4C55-9F7C-F0C86E1D6BD9}"/>
          </ac:picMkLst>
        </pc:picChg>
        <pc:picChg chg="add mod">
          <ac:chgData name="Vishnu sunil" userId="afaa567a55c2abf9" providerId="LiveId" clId="{85630199-F99E-41FF-8C13-585BE84EFA4E}" dt="2021-11-28T03:02:44.992" v="2341" actId="1076"/>
          <ac:picMkLst>
            <pc:docMk/>
            <pc:sldMk cId="1877473168" sldId="2449"/>
            <ac:picMk id="10" creationId="{348A8878-C843-46E7-9F3E-5D1663A12B0F}"/>
          </ac:picMkLst>
        </pc:picChg>
        <pc:picChg chg="add mod">
          <ac:chgData name="Vishnu sunil" userId="afaa567a55c2abf9" providerId="LiveId" clId="{85630199-F99E-41FF-8C13-585BE84EFA4E}" dt="2021-11-28T03:03:15.891" v="2343" actId="1076"/>
          <ac:picMkLst>
            <pc:docMk/>
            <pc:sldMk cId="1877473168" sldId="2449"/>
            <ac:picMk id="12" creationId="{11AE68E2-3711-45D5-837F-E5547095C070}"/>
          </ac:picMkLst>
        </pc:picChg>
        <pc:picChg chg="add mod">
          <ac:chgData name="Vishnu sunil" userId="afaa567a55c2abf9" providerId="LiveId" clId="{85630199-F99E-41FF-8C13-585BE84EFA4E}" dt="2021-11-28T03:03:46.379" v="2345" actId="1076"/>
          <ac:picMkLst>
            <pc:docMk/>
            <pc:sldMk cId="1877473168" sldId="2449"/>
            <ac:picMk id="14" creationId="{64C9CF19-F3BF-4C35-9E37-0DA6F77AE51B}"/>
          </ac:picMkLst>
        </pc:picChg>
      </pc:sldChg>
      <pc:sldChg chg="addSp delSp modSp add mod modTransition">
        <pc:chgData name="Vishnu sunil" userId="afaa567a55c2abf9" providerId="LiveId" clId="{85630199-F99E-41FF-8C13-585BE84EFA4E}" dt="2021-11-28T11:18:54.412" v="2748" actId="1076"/>
        <pc:sldMkLst>
          <pc:docMk/>
          <pc:sldMk cId="717130719" sldId="2451"/>
        </pc:sldMkLst>
        <pc:spChg chg="add del mod">
          <ac:chgData name="Vishnu sunil" userId="afaa567a55c2abf9" providerId="LiveId" clId="{85630199-F99E-41FF-8C13-585BE84EFA4E}" dt="2021-11-28T11:13:38.473" v="2600"/>
          <ac:spMkLst>
            <pc:docMk/>
            <pc:sldMk cId="717130719" sldId="2451"/>
            <ac:spMk id="11" creationId="{8A905DC5-EA34-449D-A31E-B8FEB019C899}"/>
          </ac:spMkLst>
        </pc:spChg>
        <pc:spChg chg="mod">
          <ac:chgData name="Vishnu sunil" userId="afaa567a55c2abf9" providerId="LiveId" clId="{85630199-F99E-41FF-8C13-585BE84EFA4E}" dt="2021-11-28T11:18:44.156" v="2746" actId="122"/>
          <ac:spMkLst>
            <pc:docMk/>
            <pc:sldMk cId="717130719" sldId="2451"/>
            <ac:spMk id="12" creationId="{CF54895E-39C1-4B92-9C5A-CCC9894F169C}"/>
          </ac:spMkLst>
        </pc:spChg>
        <pc:spChg chg="del mod">
          <ac:chgData name="Vishnu sunil" userId="afaa567a55c2abf9" providerId="LiveId" clId="{85630199-F99E-41FF-8C13-585BE84EFA4E}" dt="2021-11-28T11:14:17.967" v="2614" actId="478"/>
          <ac:spMkLst>
            <pc:docMk/>
            <pc:sldMk cId="717130719" sldId="2451"/>
            <ac:spMk id="13" creationId="{DBDFF7C7-1F23-44F4-B135-666F3F66D57A}"/>
          </ac:spMkLst>
        </pc:spChg>
        <pc:spChg chg="mod">
          <ac:chgData name="Vishnu sunil" userId="afaa567a55c2abf9" providerId="LiveId" clId="{85630199-F99E-41FF-8C13-585BE84EFA4E}" dt="2021-11-28T11:17:58.574" v="2677" actId="1076"/>
          <ac:spMkLst>
            <pc:docMk/>
            <pc:sldMk cId="717130719" sldId="2451"/>
            <ac:spMk id="14" creationId="{7A023660-1CFF-4480-A255-0A244B903FEC}"/>
          </ac:spMkLst>
        </pc:spChg>
        <pc:spChg chg="add mod">
          <ac:chgData name="Vishnu sunil" userId="afaa567a55c2abf9" providerId="LiveId" clId="{85630199-F99E-41FF-8C13-585BE84EFA4E}" dt="2021-11-28T11:18:06.278" v="2679" actId="1076"/>
          <ac:spMkLst>
            <pc:docMk/>
            <pc:sldMk cId="717130719" sldId="2451"/>
            <ac:spMk id="16" creationId="{BAD101F9-1E4F-4B5C-B954-52DE212D5EEB}"/>
          </ac:spMkLst>
        </pc:spChg>
        <pc:spChg chg="add mod">
          <ac:chgData name="Vishnu sunil" userId="afaa567a55c2abf9" providerId="LiveId" clId="{85630199-F99E-41FF-8C13-585BE84EFA4E}" dt="2021-11-28T11:18:54.412" v="2748" actId="1076"/>
          <ac:spMkLst>
            <pc:docMk/>
            <pc:sldMk cId="717130719" sldId="2451"/>
            <ac:spMk id="19" creationId="{E1D4D4A5-16BF-4708-BFAC-EEEF509C330E}"/>
          </ac:spMkLst>
        </pc:spChg>
        <pc:spChg chg="add mod">
          <ac:chgData name="Vishnu sunil" userId="afaa567a55c2abf9" providerId="LiveId" clId="{85630199-F99E-41FF-8C13-585BE84EFA4E}" dt="2021-11-28T11:18:02.051" v="2678" actId="1076"/>
          <ac:spMkLst>
            <pc:docMk/>
            <pc:sldMk cId="717130719" sldId="2451"/>
            <ac:spMk id="21" creationId="{B0B93824-5DF7-4786-9DAB-6601A8E9B120}"/>
          </ac:spMkLst>
        </pc:spChg>
        <pc:picChg chg="add mod modCrop">
          <ac:chgData name="Vishnu sunil" userId="afaa567a55c2abf9" providerId="LiveId" clId="{85630199-F99E-41FF-8C13-585BE84EFA4E}" dt="2021-11-28T11:18:09.326" v="2680" actId="1076"/>
          <ac:picMkLst>
            <pc:docMk/>
            <pc:sldMk cId="717130719" sldId="2451"/>
            <ac:picMk id="5" creationId="{81A8DF4D-B416-479F-BAA5-E88BC9DC6B33}"/>
          </ac:picMkLst>
        </pc:picChg>
        <pc:picChg chg="add mod modCrop">
          <ac:chgData name="Vishnu sunil" userId="afaa567a55c2abf9" providerId="LiveId" clId="{85630199-F99E-41FF-8C13-585BE84EFA4E}" dt="2021-11-28T11:14:03.556" v="2608" actId="1076"/>
          <ac:picMkLst>
            <pc:docMk/>
            <pc:sldMk cId="717130719" sldId="2451"/>
            <ac:picMk id="7" creationId="{5BD7C221-12C0-4B4A-B85E-42291A4A4DEB}"/>
          </ac:picMkLst>
        </pc:picChg>
        <pc:picChg chg="add mod">
          <ac:chgData name="Vishnu sunil" userId="afaa567a55c2abf9" providerId="LiveId" clId="{85630199-F99E-41FF-8C13-585BE84EFA4E}" dt="2021-11-28T11:13:55.376" v="2604" actId="1076"/>
          <ac:picMkLst>
            <pc:docMk/>
            <pc:sldMk cId="717130719" sldId="2451"/>
            <ac:picMk id="9" creationId="{8DDB7CE7-CE0D-4297-A8EC-1BAD2300FC7F}"/>
          </ac:picMkLst>
        </pc:picChg>
        <pc:picChg chg="add mod">
          <ac:chgData name="Vishnu sunil" userId="afaa567a55c2abf9" providerId="LiveId" clId="{85630199-F99E-41FF-8C13-585BE84EFA4E}" dt="2021-11-28T11:18:50.482" v="2747" actId="1076"/>
          <ac:picMkLst>
            <pc:docMk/>
            <pc:sldMk cId="717130719" sldId="2451"/>
            <ac:picMk id="15" creationId="{B91784C4-C2F8-4ECA-89FF-35488F10FEBD}"/>
          </ac:picMkLst>
        </pc:picChg>
        <pc:picChg chg="del">
          <ac:chgData name="Vishnu sunil" userId="afaa567a55c2abf9" providerId="LiveId" clId="{85630199-F99E-41FF-8C13-585BE84EFA4E}" dt="2021-11-28T03:00:16.296" v="2331" actId="478"/>
          <ac:picMkLst>
            <pc:docMk/>
            <pc:sldMk cId="717130719" sldId="2451"/>
            <ac:picMk id="16" creationId="{D99463D2-CB9E-4442-B6C4-CCC1FACB903E}"/>
          </ac:picMkLst>
        </pc:picChg>
        <pc:picChg chg="mod">
          <ac:chgData name="Vishnu sunil" userId="afaa567a55c2abf9" providerId="LiveId" clId="{85630199-F99E-41FF-8C13-585BE84EFA4E}" dt="2021-11-28T11:18:41.306" v="2745" actId="1036"/>
          <ac:picMkLst>
            <pc:docMk/>
            <pc:sldMk cId="717130719" sldId="2451"/>
            <ac:picMk id="18" creationId="{690DF25E-6DA0-418B-9496-9529478F02D3}"/>
          </ac:picMkLst>
        </pc:picChg>
        <pc:picChg chg="del">
          <ac:chgData name="Vishnu sunil" userId="afaa567a55c2abf9" providerId="LiveId" clId="{85630199-F99E-41FF-8C13-585BE84EFA4E}" dt="2021-11-28T11:10:53.086" v="2541" actId="478"/>
          <ac:picMkLst>
            <pc:docMk/>
            <pc:sldMk cId="717130719" sldId="2451"/>
            <ac:picMk id="20" creationId="{1BB2072A-BBA4-42A8-87B7-92638B1BC131}"/>
          </ac:picMkLst>
        </pc:picChg>
        <pc:picChg chg="del">
          <ac:chgData name="Vishnu sunil" userId="afaa567a55c2abf9" providerId="LiveId" clId="{85630199-F99E-41FF-8C13-585BE84EFA4E}" dt="2021-11-28T03:00:14.605" v="2330" actId="478"/>
          <ac:picMkLst>
            <pc:docMk/>
            <pc:sldMk cId="717130719" sldId="2451"/>
            <ac:picMk id="28" creationId="{3269DE2D-FFDB-419A-944C-C631B33B0FFD}"/>
          </ac:picMkLst>
        </pc:picChg>
      </pc:sldChg>
      <pc:sldChg chg="add del setBg">
        <pc:chgData name="Vishnu sunil" userId="afaa567a55c2abf9" providerId="LiveId" clId="{85630199-F99E-41FF-8C13-585BE84EFA4E}" dt="2021-11-28T02:59:56.611" v="2304" actId="47"/>
        <pc:sldMkLst>
          <pc:docMk/>
          <pc:sldMk cId="3704338075" sldId="2452"/>
        </pc:sldMkLst>
      </pc:sldChg>
      <pc:sldMasterChg chg="modTransition modSldLayout">
        <pc:chgData name="Vishnu sunil" userId="afaa567a55c2abf9" providerId="LiveId" clId="{85630199-F99E-41FF-8C13-585BE84EFA4E}" dt="2021-11-28T03:13:04.793" v="2407"/>
        <pc:sldMasterMkLst>
          <pc:docMk/>
          <pc:sldMasterMk cId="2465277891" sldId="2147483648"/>
        </pc:sldMasterMkLst>
        <pc:sldLayoutChg chg="modTransition">
          <pc:chgData name="Vishnu sunil" userId="afaa567a55c2abf9" providerId="LiveId" clId="{85630199-F99E-41FF-8C13-585BE84EFA4E}" dt="2021-11-28T03:13:04.793" v="2407"/>
          <pc:sldLayoutMkLst>
            <pc:docMk/>
            <pc:sldMasterMk cId="2465277891" sldId="2147483648"/>
            <pc:sldLayoutMk cId="3776861653" sldId="2147483649"/>
          </pc:sldLayoutMkLst>
        </pc:sldLayoutChg>
        <pc:sldLayoutChg chg="modTransition">
          <pc:chgData name="Vishnu sunil" userId="afaa567a55c2abf9" providerId="LiveId" clId="{85630199-F99E-41FF-8C13-585BE84EFA4E}" dt="2021-11-28T03:13:04.793" v="2407"/>
          <pc:sldLayoutMkLst>
            <pc:docMk/>
            <pc:sldMasterMk cId="2465277891" sldId="2147483648"/>
            <pc:sldLayoutMk cId="3141762365" sldId="2147483650"/>
          </pc:sldLayoutMkLst>
        </pc:sldLayoutChg>
        <pc:sldLayoutChg chg="modTransition">
          <pc:chgData name="Vishnu sunil" userId="afaa567a55c2abf9" providerId="LiveId" clId="{85630199-F99E-41FF-8C13-585BE84EFA4E}" dt="2021-11-28T03:13:04.793" v="2407"/>
          <pc:sldLayoutMkLst>
            <pc:docMk/>
            <pc:sldMasterMk cId="2465277891" sldId="2147483648"/>
            <pc:sldLayoutMk cId="289958973" sldId="2147483651"/>
          </pc:sldLayoutMkLst>
        </pc:sldLayoutChg>
        <pc:sldLayoutChg chg="modTransition">
          <pc:chgData name="Vishnu sunil" userId="afaa567a55c2abf9" providerId="LiveId" clId="{85630199-F99E-41FF-8C13-585BE84EFA4E}" dt="2021-11-28T03:13:04.793" v="2407"/>
          <pc:sldLayoutMkLst>
            <pc:docMk/>
            <pc:sldMasterMk cId="2465277891" sldId="2147483648"/>
            <pc:sldLayoutMk cId="1780742542" sldId="2147483653"/>
          </pc:sldLayoutMkLst>
        </pc:sldLayoutChg>
        <pc:sldLayoutChg chg="modTransition">
          <pc:chgData name="Vishnu sunil" userId="afaa567a55c2abf9" providerId="LiveId" clId="{85630199-F99E-41FF-8C13-585BE84EFA4E}" dt="2021-11-28T03:13:04.793" v="2407"/>
          <pc:sldLayoutMkLst>
            <pc:docMk/>
            <pc:sldMasterMk cId="2465277891" sldId="2147483648"/>
            <pc:sldLayoutMk cId="2858803602" sldId="2147483655"/>
          </pc:sldLayoutMkLst>
        </pc:sldLayoutChg>
        <pc:sldLayoutChg chg="modTransition">
          <pc:chgData name="Vishnu sunil" userId="afaa567a55c2abf9" providerId="LiveId" clId="{85630199-F99E-41FF-8C13-585BE84EFA4E}" dt="2021-11-28T03:13:04.793" v="2407"/>
          <pc:sldLayoutMkLst>
            <pc:docMk/>
            <pc:sldMasterMk cId="2465277891" sldId="2147483648"/>
            <pc:sldLayoutMk cId="3577251536" sldId="2147483657"/>
          </pc:sldLayoutMkLst>
        </pc:sldLayoutChg>
        <pc:sldLayoutChg chg="modTransition">
          <pc:chgData name="Vishnu sunil" userId="afaa567a55c2abf9" providerId="LiveId" clId="{85630199-F99E-41FF-8C13-585BE84EFA4E}" dt="2021-11-28T03:13:04.793" v="2407"/>
          <pc:sldLayoutMkLst>
            <pc:docMk/>
            <pc:sldMasterMk cId="2465277891" sldId="2147483648"/>
            <pc:sldLayoutMk cId="3066600897" sldId="2147483660"/>
          </pc:sldLayoutMkLst>
        </pc:sldLayoutChg>
        <pc:sldLayoutChg chg="modTransition">
          <pc:chgData name="Vishnu sunil" userId="afaa567a55c2abf9" providerId="LiveId" clId="{85630199-F99E-41FF-8C13-585BE84EFA4E}" dt="2021-11-28T03:13:04.793" v="2407"/>
          <pc:sldLayoutMkLst>
            <pc:docMk/>
            <pc:sldMasterMk cId="2465277891" sldId="2147483648"/>
            <pc:sldLayoutMk cId="1756861273" sldId="2147483661"/>
          </pc:sldLayoutMkLst>
        </pc:sldLayoutChg>
        <pc:sldLayoutChg chg="modTransition">
          <pc:chgData name="Vishnu sunil" userId="afaa567a55c2abf9" providerId="LiveId" clId="{85630199-F99E-41FF-8C13-585BE84EFA4E}" dt="2021-11-28T03:13:04.793" v="2407"/>
          <pc:sldLayoutMkLst>
            <pc:docMk/>
            <pc:sldMasterMk cId="2465277891" sldId="2147483648"/>
            <pc:sldLayoutMk cId="4065416983" sldId="2147483662"/>
          </pc:sldLayoutMkLst>
        </pc:sldLayoutChg>
        <pc:sldLayoutChg chg="modTransition">
          <pc:chgData name="Vishnu sunil" userId="afaa567a55c2abf9" providerId="LiveId" clId="{85630199-F99E-41FF-8C13-585BE84EFA4E}" dt="2021-11-28T03:13:04.793" v="2407"/>
          <pc:sldLayoutMkLst>
            <pc:docMk/>
            <pc:sldMasterMk cId="2465277891" sldId="2147483648"/>
            <pc:sldLayoutMk cId="2892789397" sldId="2147483663"/>
          </pc:sldLayoutMkLst>
        </pc:sldLayoutChg>
        <pc:sldLayoutChg chg="modTransition">
          <pc:chgData name="Vishnu sunil" userId="afaa567a55c2abf9" providerId="LiveId" clId="{85630199-F99E-41FF-8C13-585BE84EFA4E}" dt="2021-11-28T03:13:04.793" v="2407"/>
          <pc:sldLayoutMkLst>
            <pc:docMk/>
            <pc:sldMasterMk cId="2465277891" sldId="2147483648"/>
            <pc:sldLayoutMk cId="3848143799" sldId="2147483664"/>
          </pc:sldLayoutMkLst>
        </pc:sldLayoutChg>
        <pc:sldLayoutChg chg="modTransition">
          <pc:chgData name="Vishnu sunil" userId="afaa567a55c2abf9" providerId="LiveId" clId="{85630199-F99E-41FF-8C13-585BE84EFA4E}" dt="2021-11-28T03:13:04.793" v="2407"/>
          <pc:sldLayoutMkLst>
            <pc:docMk/>
            <pc:sldMasterMk cId="2465277891" sldId="2147483648"/>
            <pc:sldLayoutMk cId="3348310947" sldId="2147483666"/>
          </pc:sldLayoutMkLst>
        </pc:sldLayoutChg>
        <pc:sldLayoutChg chg="modTransition">
          <pc:chgData name="Vishnu sunil" userId="afaa567a55c2abf9" providerId="LiveId" clId="{85630199-F99E-41FF-8C13-585BE84EFA4E}" dt="2021-11-28T03:13:04.793" v="2407"/>
          <pc:sldLayoutMkLst>
            <pc:docMk/>
            <pc:sldMasterMk cId="2465277891" sldId="2147483648"/>
            <pc:sldLayoutMk cId="17210265" sldId="2147483667"/>
          </pc:sldLayoutMkLst>
        </pc:sldLayoutChg>
        <pc:sldLayoutChg chg="modTransition">
          <pc:chgData name="Vishnu sunil" userId="afaa567a55c2abf9" providerId="LiveId" clId="{85630199-F99E-41FF-8C13-585BE84EFA4E}" dt="2021-11-28T03:13:04.793" v="2407"/>
          <pc:sldLayoutMkLst>
            <pc:docMk/>
            <pc:sldMasterMk cId="2465277891" sldId="2147483648"/>
            <pc:sldLayoutMk cId="4130980893" sldId="2147483668"/>
          </pc:sldLayoutMkLst>
        </pc:sldLayoutChg>
        <pc:sldLayoutChg chg="modTransition">
          <pc:chgData name="Vishnu sunil" userId="afaa567a55c2abf9" providerId="LiveId" clId="{85630199-F99E-41FF-8C13-585BE84EFA4E}" dt="2021-11-28T03:13:04.793" v="2407"/>
          <pc:sldLayoutMkLst>
            <pc:docMk/>
            <pc:sldMasterMk cId="2465277891" sldId="2147483648"/>
            <pc:sldLayoutMk cId="2263729400" sldId="2147483669"/>
          </pc:sldLayoutMkLst>
        </pc:sldLayoutChg>
        <pc:sldLayoutChg chg="modTransition">
          <pc:chgData name="Vishnu sunil" userId="afaa567a55c2abf9" providerId="LiveId" clId="{85630199-F99E-41FF-8C13-585BE84EFA4E}" dt="2021-11-28T03:13:04.793" v="2407"/>
          <pc:sldLayoutMkLst>
            <pc:docMk/>
            <pc:sldMasterMk cId="2465277891" sldId="2147483648"/>
            <pc:sldLayoutMk cId="2046122854" sldId="2147483670"/>
          </pc:sldLayoutMkLst>
        </pc:sldLayoutChg>
        <pc:sldLayoutChg chg="modTransition">
          <pc:chgData name="Vishnu sunil" userId="afaa567a55c2abf9" providerId="LiveId" clId="{85630199-F99E-41FF-8C13-585BE84EFA4E}" dt="2021-11-28T03:13:04.793" v="2407"/>
          <pc:sldLayoutMkLst>
            <pc:docMk/>
            <pc:sldMasterMk cId="2465277891" sldId="2147483648"/>
            <pc:sldLayoutMk cId="2334313107" sldId="21474836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C614C-9BF9-46DF-8031-2A1B08A2333C}" type="doc">
      <dgm:prSet loTypeId="urn:microsoft.com/office/officeart/2005/8/layout/radial6" loCatId="cycle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D87D4022-BB54-4120-840B-208C5A73E0FD}">
      <dgm:prSet phldrT="[Text]"/>
      <dgm:spPr/>
      <dgm:t>
        <a:bodyPr/>
        <a:lstStyle/>
        <a:p>
          <a:r>
            <a:rPr lang="en-US" dirty="0"/>
            <a:t>  </a:t>
          </a:r>
        </a:p>
      </dgm:t>
    </dgm:pt>
    <dgm:pt modelId="{9FFCFC7A-361E-4AF8-83D8-507AABD1A88E}" type="parTrans" cxnId="{D649EEFD-D484-45C8-A63B-F3980DDF3919}">
      <dgm:prSet/>
      <dgm:spPr/>
      <dgm:t>
        <a:bodyPr/>
        <a:lstStyle/>
        <a:p>
          <a:endParaRPr lang="en-US"/>
        </a:p>
      </dgm:t>
    </dgm:pt>
    <dgm:pt modelId="{2CBD6D47-3A25-45A8-92EB-F03E7C38A189}" type="sibTrans" cxnId="{D649EEFD-D484-45C8-A63B-F3980DDF3919}">
      <dgm:prSet/>
      <dgm:spPr/>
      <dgm:t>
        <a:bodyPr/>
        <a:lstStyle/>
        <a:p>
          <a:endParaRPr lang="en-US"/>
        </a:p>
      </dgm:t>
    </dgm:pt>
    <dgm:pt modelId="{33CF393C-5EA8-41A3-8BBE-4E84D513392C}">
      <dgm:prSet phldrT="[Text]" custT="1"/>
      <dgm:spPr/>
      <dgm:t>
        <a:bodyPr/>
        <a:lstStyle/>
        <a:p>
          <a:r>
            <a:rPr lang="en-US" sz="1200" dirty="0"/>
            <a:t>  </a:t>
          </a:r>
        </a:p>
      </dgm:t>
    </dgm:pt>
    <dgm:pt modelId="{E14AECDE-2C4F-466D-8E90-3BF839712A29}" type="parTrans" cxnId="{3D10F4D0-A1B9-4E79-80FC-91F0C9B8E6FB}">
      <dgm:prSet/>
      <dgm:spPr/>
      <dgm:t>
        <a:bodyPr/>
        <a:lstStyle/>
        <a:p>
          <a:endParaRPr lang="en-US"/>
        </a:p>
      </dgm:t>
    </dgm:pt>
    <dgm:pt modelId="{F6FAD2A1-5117-469B-85CE-74398DEEFA36}" type="sibTrans" cxnId="{3D10F4D0-A1B9-4E79-80FC-91F0C9B8E6FB}">
      <dgm:prSet/>
      <dgm:spPr/>
      <dgm:t>
        <a:bodyPr/>
        <a:lstStyle/>
        <a:p>
          <a:endParaRPr lang="en-US"/>
        </a:p>
      </dgm:t>
    </dgm:pt>
    <dgm:pt modelId="{E83FE9EE-A6CD-4CE6-A8C0-C61527219912}">
      <dgm:prSet phldrT="[Text]"/>
      <dgm:spPr/>
      <dgm:t>
        <a:bodyPr/>
        <a:lstStyle/>
        <a:p>
          <a:r>
            <a:rPr lang="en-US" baseline="0" dirty="0"/>
            <a:t>  </a:t>
          </a:r>
          <a:endParaRPr lang="en-US" dirty="0"/>
        </a:p>
      </dgm:t>
    </dgm:pt>
    <dgm:pt modelId="{763D6A8C-688D-4918-BC09-BEC6013ACB23}" type="parTrans" cxnId="{286DF75B-A727-407D-854B-924E122D3367}">
      <dgm:prSet/>
      <dgm:spPr/>
      <dgm:t>
        <a:bodyPr/>
        <a:lstStyle/>
        <a:p>
          <a:endParaRPr lang="en-US"/>
        </a:p>
      </dgm:t>
    </dgm:pt>
    <dgm:pt modelId="{01EC03D0-FFB0-4776-BBD4-E630871CAB7A}" type="sibTrans" cxnId="{286DF75B-A727-407D-854B-924E122D3367}">
      <dgm:prSet/>
      <dgm:spPr/>
      <dgm:t>
        <a:bodyPr/>
        <a:lstStyle/>
        <a:p>
          <a:endParaRPr lang="en-US"/>
        </a:p>
      </dgm:t>
    </dgm:pt>
    <dgm:pt modelId="{99453A92-BC1F-419E-8301-5B0A8AE9A8D1}">
      <dgm:prSet phldrT="[Text]"/>
      <dgm:spPr/>
      <dgm:t>
        <a:bodyPr/>
        <a:lstStyle/>
        <a:p>
          <a:r>
            <a:rPr lang="en-US" dirty="0"/>
            <a:t>   </a:t>
          </a:r>
        </a:p>
      </dgm:t>
    </dgm:pt>
    <dgm:pt modelId="{51C69067-D742-4DBE-B52B-D1FC5C34E2D5}" type="parTrans" cxnId="{A3B9B9C3-C438-4160-8437-39219B94BC08}">
      <dgm:prSet/>
      <dgm:spPr/>
      <dgm:t>
        <a:bodyPr/>
        <a:lstStyle/>
        <a:p>
          <a:endParaRPr lang="en-US"/>
        </a:p>
      </dgm:t>
    </dgm:pt>
    <dgm:pt modelId="{B16667C7-3A00-446C-B411-47AD4C4B806A}" type="sibTrans" cxnId="{A3B9B9C3-C438-4160-8437-39219B94BC08}">
      <dgm:prSet/>
      <dgm:spPr/>
      <dgm:t>
        <a:bodyPr/>
        <a:lstStyle/>
        <a:p>
          <a:endParaRPr lang="en-US"/>
        </a:p>
      </dgm:t>
    </dgm:pt>
    <dgm:pt modelId="{12BA638E-BDFF-4B1F-BAB9-707B58144D20}" type="pres">
      <dgm:prSet presAssocID="{09FC614C-9BF9-46DF-8031-2A1B08A2333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CA6CFEF-836E-4195-AE5C-D0B95C905B58}" type="pres">
      <dgm:prSet presAssocID="{D87D4022-BB54-4120-840B-208C5A73E0FD}" presName="centerShape" presStyleLbl="node0" presStyleIdx="0" presStyleCnt="1"/>
      <dgm:spPr/>
    </dgm:pt>
    <dgm:pt modelId="{60E4E418-B5AF-4337-8DCC-3D0985361A20}" type="pres">
      <dgm:prSet presAssocID="{33CF393C-5EA8-41A3-8BBE-4E84D513392C}" presName="node" presStyleLbl="node1" presStyleIdx="0" presStyleCnt="3">
        <dgm:presLayoutVars>
          <dgm:bulletEnabled val="1"/>
        </dgm:presLayoutVars>
      </dgm:prSet>
      <dgm:spPr/>
    </dgm:pt>
    <dgm:pt modelId="{1244055B-4D14-48CB-B5F2-33595F0E9721}" type="pres">
      <dgm:prSet presAssocID="{33CF393C-5EA8-41A3-8BBE-4E84D513392C}" presName="dummy" presStyleCnt="0"/>
      <dgm:spPr/>
    </dgm:pt>
    <dgm:pt modelId="{91632148-0E3E-4E20-A187-8BFA060799B7}" type="pres">
      <dgm:prSet presAssocID="{F6FAD2A1-5117-469B-85CE-74398DEEFA36}" presName="sibTrans" presStyleLbl="sibTrans2D1" presStyleIdx="0" presStyleCnt="3"/>
      <dgm:spPr/>
    </dgm:pt>
    <dgm:pt modelId="{218582B8-1C04-4DDA-AB05-EAFE64B5BE8A}" type="pres">
      <dgm:prSet presAssocID="{E83FE9EE-A6CD-4CE6-A8C0-C61527219912}" presName="node" presStyleLbl="node1" presStyleIdx="1" presStyleCnt="3">
        <dgm:presLayoutVars>
          <dgm:bulletEnabled val="1"/>
        </dgm:presLayoutVars>
      </dgm:prSet>
      <dgm:spPr/>
    </dgm:pt>
    <dgm:pt modelId="{6A973DAA-EE3D-40D3-BA17-C4C30322C1F0}" type="pres">
      <dgm:prSet presAssocID="{E83FE9EE-A6CD-4CE6-A8C0-C61527219912}" presName="dummy" presStyleCnt="0"/>
      <dgm:spPr/>
    </dgm:pt>
    <dgm:pt modelId="{FCF291E6-2507-417B-BE0D-E0BF8759C5E5}" type="pres">
      <dgm:prSet presAssocID="{01EC03D0-FFB0-4776-BBD4-E630871CAB7A}" presName="sibTrans" presStyleLbl="sibTrans2D1" presStyleIdx="1" presStyleCnt="3"/>
      <dgm:spPr/>
    </dgm:pt>
    <dgm:pt modelId="{CBF74D1C-83EE-4823-94F8-9E8441250E52}" type="pres">
      <dgm:prSet presAssocID="{99453A92-BC1F-419E-8301-5B0A8AE9A8D1}" presName="node" presStyleLbl="node1" presStyleIdx="2" presStyleCnt="3">
        <dgm:presLayoutVars>
          <dgm:bulletEnabled val="1"/>
        </dgm:presLayoutVars>
      </dgm:prSet>
      <dgm:spPr/>
    </dgm:pt>
    <dgm:pt modelId="{49A2D64A-8A5A-4EC4-BC4B-4D35DA6F5B19}" type="pres">
      <dgm:prSet presAssocID="{99453A92-BC1F-419E-8301-5B0A8AE9A8D1}" presName="dummy" presStyleCnt="0"/>
      <dgm:spPr/>
    </dgm:pt>
    <dgm:pt modelId="{D8FB2485-9FC7-4CE9-8560-85F115B1C44A}" type="pres">
      <dgm:prSet presAssocID="{B16667C7-3A00-446C-B411-47AD4C4B806A}" presName="sibTrans" presStyleLbl="sibTrans2D1" presStyleIdx="2" presStyleCnt="3"/>
      <dgm:spPr/>
    </dgm:pt>
  </dgm:ptLst>
  <dgm:cxnLst>
    <dgm:cxn modelId="{286DF75B-A727-407D-854B-924E122D3367}" srcId="{D87D4022-BB54-4120-840B-208C5A73E0FD}" destId="{E83FE9EE-A6CD-4CE6-A8C0-C61527219912}" srcOrd="1" destOrd="0" parTransId="{763D6A8C-688D-4918-BC09-BEC6013ACB23}" sibTransId="{01EC03D0-FFB0-4776-BBD4-E630871CAB7A}"/>
    <dgm:cxn modelId="{987A3E6A-609E-4455-8E7B-ED90FE1150BE}" type="presOf" srcId="{E83FE9EE-A6CD-4CE6-A8C0-C61527219912}" destId="{218582B8-1C04-4DDA-AB05-EAFE64B5BE8A}" srcOrd="0" destOrd="0" presId="urn:microsoft.com/office/officeart/2005/8/layout/radial6"/>
    <dgm:cxn modelId="{9EC23B75-A90F-4776-BADD-B2B0E80034C3}" type="presOf" srcId="{01EC03D0-FFB0-4776-BBD4-E630871CAB7A}" destId="{FCF291E6-2507-417B-BE0D-E0BF8759C5E5}" srcOrd="0" destOrd="0" presId="urn:microsoft.com/office/officeart/2005/8/layout/radial6"/>
    <dgm:cxn modelId="{89768479-1DCA-40B7-969D-9F1DF21C19CB}" type="presOf" srcId="{B16667C7-3A00-446C-B411-47AD4C4B806A}" destId="{D8FB2485-9FC7-4CE9-8560-85F115B1C44A}" srcOrd="0" destOrd="0" presId="urn:microsoft.com/office/officeart/2005/8/layout/radial6"/>
    <dgm:cxn modelId="{5E06C07D-FD9A-43B1-9851-232AE5C9EC81}" type="presOf" srcId="{09FC614C-9BF9-46DF-8031-2A1B08A2333C}" destId="{12BA638E-BDFF-4B1F-BAB9-707B58144D20}" srcOrd="0" destOrd="0" presId="urn:microsoft.com/office/officeart/2005/8/layout/radial6"/>
    <dgm:cxn modelId="{A67B388C-1FC0-40A0-AB6C-0F793ABB87D5}" type="presOf" srcId="{F6FAD2A1-5117-469B-85CE-74398DEEFA36}" destId="{91632148-0E3E-4E20-A187-8BFA060799B7}" srcOrd="0" destOrd="0" presId="urn:microsoft.com/office/officeart/2005/8/layout/radial6"/>
    <dgm:cxn modelId="{E4B72993-3E02-4DC0-BAC0-299F62C30971}" type="presOf" srcId="{33CF393C-5EA8-41A3-8BBE-4E84D513392C}" destId="{60E4E418-B5AF-4337-8DCC-3D0985361A20}" srcOrd="0" destOrd="0" presId="urn:microsoft.com/office/officeart/2005/8/layout/radial6"/>
    <dgm:cxn modelId="{3F505DB2-7B4B-4D28-B0E2-E7B71C893EFE}" type="presOf" srcId="{D87D4022-BB54-4120-840B-208C5A73E0FD}" destId="{5CA6CFEF-836E-4195-AE5C-D0B95C905B58}" srcOrd="0" destOrd="0" presId="urn:microsoft.com/office/officeart/2005/8/layout/radial6"/>
    <dgm:cxn modelId="{A3B9B9C3-C438-4160-8437-39219B94BC08}" srcId="{D87D4022-BB54-4120-840B-208C5A73E0FD}" destId="{99453A92-BC1F-419E-8301-5B0A8AE9A8D1}" srcOrd="2" destOrd="0" parTransId="{51C69067-D742-4DBE-B52B-D1FC5C34E2D5}" sibTransId="{B16667C7-3A00-446C-B411-47AD4C4B806A}"/>
    <dgm:cxn modelId="{3D10F4D0-A1B9-4E79-80FC-91F0C9B8E6FB}" srcId="{D87D4022-BB54-4120-840B-208C5A73E0FD}" destId="{33CF393C-5EA8-41A3-8BBE-4E84D513392C}" srcOrd="0" destOrd="0" parTransId="{E14AECDE-2C4F-466D-8E90-3BF839712A29}" sibTransId="{F6FAD2A1-5117-469B-85CE-74398DEEFA36}"/>
    <dgm:cxn modelId="{81980EF5-1521-4C65-9870-52444E8217BD}" type="presOf" srcId="{99453A92-BC1F-419E-8301-5B0A8AE9A8D1}" destId="{CBF74D1C-83EE-4823-94F8-9E8441250E52}" srcOrd="0" destOrd="0" presId="urn:microsoft.com/office/officeart/2005/8/layout/radial6"/>
    <dgm:cxn modelId="{D649EEFD-D484-45C8-A63B-F3980DDF3919}" srcId="{09FC614C-9BF9-46DF-8031-2A1B08A2333C}" destId="{D87D4022-BB54-4120-840B-208C5A73E0FD}" srcOrd="0" destOrd="0" parTransId="{9FFCFC7A-361E-4AF8-83D8-507AABD1A88E}" sibTransId="{2CBD6D47-3A25-45A8-92EB-F03E7C38A189}"/>
    <dgm:cxn modelId="{9FADFEC1-61A2-46AE-95E0-BBAB9773F66E}" type="presParOf" srcId="{12BA638E-BDFF-4B1F-BAB9-707B58144D20}" destId="{5CA6CFEF-836E-4195-AE5C-D0B95C905B58}" srcOrd="0" destOrd="0" presId="urn:microsoft.com/office/officeart/2005/8/layout/radial6"/>
    <dgm:cxn modelId="{29364F59-3084-43FD-90EF-74BB6224C99A}" type="presParOf" srcId="{12BA638E-BDFF-4B1F-BAB9-707B58144D20}" destId="{60E4E418-B5AF-4337-8DCC-3D0985361A20}" srcOrd="1" destOrd="0" presId="urn:microsoft.com/office/officeart/2005/8/layout/radial6"/>
    <dgm:cxn modelId="{403D614B-A66E-451C-A3FC-D30E36BC6CF2}" type="presParOf" srcId="{12BA638E-BDFF-4B1F-BAB9-707B58144D20}" destId="{1244055B-4D14-48CB-B5F2-33595F0E9721}" srcOrd="2" destOrd="0" presId="urn:microsoft.com/office/officeart/2005/8/layout/radial6"/>
    <dgm:cxn modelId="{C11F58CA-2B7E-428B-BBBF-BAD93F5AF8C8}" type="presParOf" srcId="{12BA638E-BDFF-4B1F-BAB9-707B58144D20}" destId="{91632148-0E3E-4E20-A187-8BFA060799B7}" srcOrd="3" destOrd="0" presId="urn:microsoft.com/office/officeart/2005/8/layout/radial6"/>
    <dgm:cxn modelId="{745A814B-3523-4A69-A4EC-6ED29ED9A3F0}" type="presParOf" srcId="{12BA638E-BDFF-4B1F-BAB9-707B58144D20}" destId="{218582B8-1C04-4DDA-AB05-EAFE64B5BE8A}" srcOrd="4" destOrd="0" presId="urn:microsoft.com/office/officeart/2005/8/layout/radial6"/>
    <dgm:cxn modelId="{C0D7D200-D76F-4F16-9C7B-D8B4000ACC9F}" type="presParOf" srcId="{12BA638E-BDFF-4B1F-BAB9-707B58144D20}" destId="{6A973DAA-EE3D-40D3-BA17-C4C30322C1F0}" srcOrd="5" destOrd="0" presId="urn:microsoft.com/office/officeart/2005/8/layout/radial6"/>
    <dgm:cxn modelId="{06E8355D-D37D-4BA4-947E-C3604F7D1EB0}" type="presParOf" srcId="{12BA638E-BDFF-4B1F-BAB9-707B58144D20}" destId="{FCF291E6-2507-417B-BE0D-E0BF8759C5E5}" srcOrd="6" destOrd="0" presId="urn:microsoft.com/office/officeart/2005/8/layout/radial6"/>
    <dgm:cxn modelId="{34336B54-F32F-4EC8-9B5B-B7ED92D13C58}" type="presParOf" srcId="{12BA638E-BDFF-4B1F-BAB9-707B58144D20}" destId="{CBF74D1C-83EE-4823-94F8-9E8441250E52}" srcOrd="7" destOrd="0" presId="urn:microsoft.com/office/officeart/2005/8/layout/radial6"/>
    <dgm:cxn modelId="{474A31AE-4F0E-40CE-832C-CE91DEC54DC3}" type="presParOf" srcId="{12BA638E-BDFF-4B1F-BAB9-707B58144D20}" destId="{49A2D64A-8A5A-4EC4-BC4B-4D35DA6F5B19}" srcOrd="8" destOrd="0" presId="urn:microsoft.com/office/officeart/2005/8/layout/radial6"/>
    <dgm:cxn modelId="{CFDC0F76-C456-42C9-B89E-878B5F3A8A0B}" type="presParOf" srcId="{12BA638E-BDFF-4B1F-BAB9-707B58144D20}" destId="{D8FB2485-9FC7-4CE9-8560-85F115B1C44A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FB2485-9FC7-4CE9-8560-85F115B1C44A}">
      <dsp:nvSpPr>
        <dsp:cNvPr id="0" name=""/>
        <dsp:cNvSpPr/>
      </dsp:nvSpPr>
      <dsp:spPr>
        <a:xfrm>
          <a:off x="662472" y="735255"/>
          <a:ext cx="4903134" cy="4903134"/>
        </a:xfrm>
        <a:prstGeom prst="blockArc">
          <a:avLst>
            <a:gd name="adj1" fmla="val 9000000"/>
            <a:gd name="adj2" fmla="val 16200000"/>
            <a:gd name="adj3" fmla="val 4639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CF291E6-2507-417B-BE0D-E0BF8759C5E5}">
      <dsp:nvSpPr>
        <dsp:cNvPr id="0" name=""/>
        <dsp:cNvSpPr/>
      </dsp:nvSpPr>
      <dsp:spPr>
        <a:xfrm>
          <a:off x="662472" y="735255"/>
          <a:ext cx="4903134" cy="4903134"/>
        </a:xfrm>
        <a:prstGeom prst="blockArc">
          <a:avLst>
            <a:gd name="adj1" fmla="val 1800000"/>
            <a:gd name="adj2" fmla="val 9000000"/>
            <a:gd name="adj3" fmla="val 4639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1632148-0E3E-4E20-A187-8BFA060799B7}">
      <dsp:nvSpPr>
        <dsp:cNvPr id="0" name=""/>
        <dsp:cNvSpPr/>
      </dsp:nvSpPr>
      <dsp:spPr>
        <a:xfrm>
          <a:off x="662472" y="735255"/>
          <a:ext cx="4903134" cy="4903134"/>
        </a:xfrm>
        <a:prstGeom prst="blockArc">
          <a:avLst>
            <a:gd name="adj1" fmla="val 16200000"/>
            <a:gd name="adj2" fmla="val 1800000"/>
            <a:gd name="adj3" fmla="val 4639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A6CFEF-836E-4195-AE5C-D0B95C905B58}">
      <dsp:nvSpPr>
        <dsp:cNvPr id="0" name=""/>
        <dsp:cNvSpPr/>
      </dsp:nvSpPr>
      <dsp:spPr>
        <a:xfrm>
          <a:off x="1985808" y="2058592"/>
          <a:ext cx="2256462" cy="225646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 </a:t>
          </a:r>
        </a:p>
      </dsp:txBody>
      <dsp:txXfrm>
        <a:off x="2316259" y="2389043"/>
        <a:ext cx="1595560" cy="1595560"/>
      </dsp:txXfrm>
    </dsp:sp>
    <dsp:sp modelId="{60E4E418-B5AF-4337-8DCC-3D0985361A20}">
      <dsp:nvSpPr>
        <dsp:cNvPr id="0" name=""/>
        <dsp:cNvSpPr/>
      </dsp:nvSpPr>
      <dsp:spPr>
        <a:xfrm>
          <a:off x="2324277" y="2357"/>
          <a:ext cx="1579523" cy="157952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  </a:t>
          </a:r>
        </a:p>
      </dsp:txBody>
      <dsp:txXfrm>
        <a:off x="2555593" y="233673"/>
        <a:ext cx="1116891" cy="1116891"/>
      </dsp:txXfrm>
    </dsp:sp>
    <dsp:sp modelId="{218582B8-1C04-4DDA-AB05-EAFE64B5BE8A}">
      <dsp:nvSpPr>
        <dsp:cNvPr id="0" name=""/>
        <dsp:cNvSpPr/>
      </dsp:nvSpPr>
      <dsp:spPr>
        <a:xfrm>
          <a:off x="4398152" y="3594413"/>
          <a:ext cx="1579523" cy="157952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baseline="0" dirty="0"/>
            <a:t>  </a:t>
          </a:r>
          <a:endParaRPr lang="en-US" sz="5100" kern="1200" dirty="0"/>
        </a:p>
      </dsp:txBody>
      <dsp:txXfrm>
        <a:off x="4629468" y="3825729"/>
        <a:ext cx="1116891" cy="1116891"/>
      </dsp:txXfrm>
    </dsp:sp>
    <dsp:sp modelId="{CBF74D1C-83EE-4823-94F8-9E8441250E52}">
      <dsp:nvSpPr>
        <dsp:cNvPr id="0" name=""/>
        <dsp:cNvSpPr/>
      </dsp:nvSpPr>
      <dsp:spPr>
        <a:xfrm>
          <a:off x="250402" y="3594413"/>
          <a:ext cx="1579523" cy="157952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   </a:t>
          </a:r>
        </a:p>
      </dsp:txBody>
      <dsp:txXfrm>
        <a:off x="481718" y="3825729"/>
        <a:ext cx="1116891" cy="1116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4265FD-4E3F-4008-BF0D-92438DDF38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11FABC-D2A4-4DDD-AE15-415703DDD3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B9CF0-A540-4793-A5F3-F4917CFDDCB6}" type="datetimeFigureOut">
              <a:rPr lang="en-US" smtClean="0"/>
              <a:t>28-Nov-21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EBBAB0-AE2E-4EA6-BE3D-A8C4DA4007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1D462F-4914-49FC-A851-7FFFE9D6E8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22B72-BD1C-4F41-B10E-CA0BEB1790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907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03753-A5BE-4D79-AEA9-C0A65A6F8851}" type="datetimeFigureOut">
              <a:rPr lang="en-US" smtClean="0"/>
              <a:t>28-Nov-21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BE989-76B8-4F13-9267-01FDA45C43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73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9FB41AE7-07AD-43D7-9418-6D32BE5E31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1015" y="0"/>
            <a:ext cx="12263015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6D6A0C-E2C3-43CB-83D0-B5F6221079CA}"/>
              </a:ext>
            </a:extLst>
          </p:cNvPr>
          <p:cNvGrpSpPr/>
          <p:nvPr userDrawn="1"/>
        </p:nvGrpSpPr>
        <p:grpSpPr>
          <a:xfrm flipH="1">
            <a:off x="2076202" y="1374276"/>
            <a:ext cx="7324426" cy="3883523"/>
            <a:chOff x="252031" y="-22763"/>
            <a:chExt cx="7324426" cy="72699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97D03F-0BE2-458F-92A2-4FE73B0FBF51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C96296-0FBF-47A5-9D6A-5D9BB647A4D7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F17719-10FE-433E-9CCC-4509DE17F22A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E73F1A-AAF0-4EB4-8DF0-C152BD93C6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91372" y="2238426"/>
            <a:ext cx="6609256" cy="1508126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2F3342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075AE6-92D3-4205-B268-E1AD6C59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1372" y="3838627"/>
            <a:ext cx="6609256" cy="450503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rgbClr val="2F334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6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46D6A0C-E2C3-43CB-83D0-B5F6221079CA}"/>
              </a:ext>
            </a:extLst>
          </p:cNvPr>
          <p:cNvGrpSpPr/>
          <p:nvPr userDrawn="1"/>
        </p:nvGrpSpPr>
        <p:grpSpPr>
          <a:xfrm flipH="1">
            <a:off x="2076202" y="1374276"/>
            <a:ext cx="7324426" cy="3883523"/>
            <a:chOff x="252031" y="-22763"/>
            <a:chExt cx="7324426" cy="72699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C96296-0FBF-47A5-9D6A-5D9BB647A4D7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97D03F-0BE2-458F-92A2-4FE73B0FBF51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F17719-10FE-433E-9CCC-4509DE17F22A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E73F1A-AAF0-4EB4-8DF0-C152BD93C6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91372" y="2238426"/>
            <a:ext cx="6609256" cy="1508126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075AE6-92D3-4205-B268-E1AD6C59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1372" y="3838627"/>
            <a:ext cx="6609256" cy="450503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2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BF3BF7F-F094-497C-9310-2FE8B059E82B}"/>
              </a:ext>
            </a:extLst>
          </p:cNvPr>
          <p:cNvGrpSpPr/>
          <p:nvPr userDrawn="1"/>
        </p:nvGrpSpPr>
        <p:grpSpPr>
          <a:xfrm flipH="1" flipV="1">
            <a:off x="3581400" y="451189"/>
            <a:ext cx="5276606" cy="5768636"/>
            <a:chOff x="883522" y="408327"/>
            <a:chExt cx="5276606" cy="576863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49E498-4E90-44A2-B49F-157DFF9E8581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2D9F108-8C30-4BEC-8122-BE2632644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B546B5-7C56-40DD-B1DF-AE850DE5FDB3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C30FD01-9DD8-4ECA-AC52-7C41002A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095" y="1742989"/>
            <a:ext cx="4351911" cy="3352800"/>
          </a:xfrm>
        </p:spPr>
        <p:txBody>
          <a:bodyPr>
            <a:normAutofit/>
          </a:bodyPr>
          <a:lstStyle>
            <a:lvl1pPr algn="ctr">
              <a:defRPr sz="4400" b="1" spc="3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F17219-39C2-44C1-BFC9-BA0D7ACD78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87118E-1B0A-407B-BDCE-B343BC9F92E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EC8E835-7291-427D-948E-B544E36AD1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06094" y="4127455"/>
            <a:ext cx="4351911" cy="296437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cap="all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marL="228600" lvl="0" indent="-228600" algn="ctr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37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8A5A1-070F-43C9-B2D5-C557B0D72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882" y="1061132"/>
            <a:ext cx="3464717" cy="823912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4430484" y="0"/>
            <a:ext cx="2873833" cy="5426414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F4A2F-9480-4E94-806C-5D65C71D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3834596" cy="112440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4887684" y="1431586"/>
            <a:ext cx="2873833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A028-023B-4883-9A48-70FD7A2E52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625CC-388D-4655-BFA6-2CC4FD9E889D}"/>
              </a:ext>
            </a:extLst>
          </p:cNvPr>
          <p:cNvSpPr/>
          <p:nvPr userDrawn="1"/>
        </p:nvSpPr>
        <p:spPr>
          <a:xfrm>
            <a:off x="4659081" y="447789"/>
            <a:ext cx="2873833" cy="5957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AA6DE-6D7A-4135-8B9F-99A91527F2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A78D63-E00C-4155-A5B2-B3431A09A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53395" y="1061132"/>
            <a:ext cx="3464721" cy="823912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400" b="1" dirty="0">
                <a:solidFill>
                  <a:schemeClr val="tx1"/>
                </a:solidFill>
                <a:latin typeface="+mj-lt"/>
              </a:defRPr>
            </a:lvl1pPr>
          </a:lstStyle>
          <a:p>
            <a:pPr marL="228600" lvl="0" indent="-228600" algn="ctr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12AF2780-75D3-4992-93BC-8EA50C648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53394" y="2108201"/>
            <a:ext cx="3464721" cy="36845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AAE1C5B-7233-4F49-895F-7566CEB6D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882" y="2108201"/>
            <a:ext cx="3464717" cy="36845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4430484" y="0"/>
            <a:ext cx="2873833" cy="5426414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F4A2F-9480-4E94-806C-5D65C71D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3834596" cy="112440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4887684" y="1431586"/>
            <a:ext cx="2873833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A028-023B-4883-9A48-70FD7A2E52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625CC-388D-4655-BFA6-2CC4FD9E889D}"/>
              </a:ext>
            </a:extLst>
          </p:cNvPr>
          <p:cNvSpPr/>
          <p:nvPr userDrawn="1"/>
        </p:nvSpPr>
        <p:spPr>
          <a:xfrm>
            <a:off x="4659081" y="447789"/>
            <a:ext cx="2873833" cy="5957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AA6DE-6D7A-4135-8B9F-99A91527F2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20B4D13-5F10-4886-AF0F-09B6ABB5C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431586"/>
            <a:ext cx="3467099" cy="436120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100" dirty="0"/>
            </a:lvl4pPr>
            <a:lvl5pPr>
              <a:defRPr lang="en-US" sz="1100" dirty="0"/>
            </a:lvl5pPr>
          </a:lstStyle>
          <a:p>
            <a:pPr lvl="0">
              <a:lnSpc>
                <a:spcPct val="15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5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5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5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5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E7BCAD4-8DB6-482F-8DC0-F6D653F92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394" y="1431586"/>
            <a:ext cx="3467106" cy="436120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100" dirty="0"/>
            </a:lvl4pPr>
            <a:lvl5pPr>
              <a:defRPr lang="en-US" sz="1100" dirty="0"/>
            </a:lvl5pPr>
          </a:lstStyle>
          <a:p>
            <a:pPr lvl="0">
              <a:lnSpc>
                <a:spcPct val="15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5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5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5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50000"/>
              </a:lnSpc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98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5BFBAA-B5F1-4F95-8C05-5E30A7076BD7}"/>
              </a:ext>
            </a:extLst>
          </p:cNvPr>
          <p:cNvSpPr/>
          <p:nvPr userDrawn="1"/>
        </p:nvSpPr>
        <p:spPr>
          <a:xfrm>
            <a:off x="1159727" y="1224451"/>
            <a:ext cx="4226024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7F3105-8D8F-4FF3-9A7F-0F067BB810A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17255-8347-4647-9EA2-7ED06A73C1A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F3E8482-B43D-4B69-8645-6B735F91B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478" y="587829"/>
            <a:ext cx="5326022" cy="527322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BC9CBF-CF7B-4E39-9FD1-961882EC596A}"/>
              </a:ext>
            </a:extLst>
          </p:cNvPr>
          <p:cNvSpPr/>
          <p:nvPr userDrawn="1"/>
        </p:nvSpPr>
        <p:spPr>
          <a:xfrm>
            <a:off x="657060" y="698704"/>
            <a:ext cx="4473025" cy="5701790"/>
          </a:xfrm>
          <a:prstGeom prst="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A3D921-B9D5-42DC-9037-298968D94C95}"/>
              </a:ext>
            </a:extLst>
          </p:cNvPr>
          <p:cNvGrpSpPr/>
          <p:nvPr userDrawn="1"/>
        </p:nvGrpSpPr>
        <p:grpSpPr>
          <a:xfrm>
            <a:off x="657060" y="435124"/>
            <a:ext cx="5134751" cy="5965370"/>
            <a:chOff x="252031" y="391887"/>
            <a:chExt cx="7433283" cy="596537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A62F937-16D4-4A6C-B247-D0A62BC6560D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335681-5A6F-48BE-8160-2000D0F242FB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E2B8D-1C12-403F-BE59-ECC565466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546851"/>
            <a:ext cx="4101084" cy="339674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0F519-65FC-434F-8F2F-F778A20A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80457"/>
            <a:ext cx="4101084" cy="979308"/>
          </a:xfrm>
        </p:spPr>
        <p:txBody>
          <a:bodyPr anchor="b"/>
          <a:lstStyle>
            <a:lvl1pPr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116E8B30-475D-4275-8DC2-14C98F2F9B76}"/>
              </a:ext>
            </a:extLst>
          </p:cNvPr>
          <p:cNvSpPr/>
          <p:nvPr userDrawn="1"/>
        </p:nvSpPr>
        <p:spPr>
          <a:xfrm>
            <a:off x="1159727" y="1191137"/>
            <a:ext cx="4226024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1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FCC97-4D8C-465A-B732-7E27224A0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525FF-6103-4229-A91A-8A994A9CC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F2F4E1C-EABB-45F0-8593-E3E221094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54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6B8E8FD-E25A-4462-9917-754D6C619C75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2E478F-E849-4A8C-AF1F-CBCC78A7CBFA}" type="slidenum">
              <a:rPr lang="en-US" smtClean="0">
                <a:solidFill>
                  <a:srgbClr val="2F3342"/>
                </a:solidFill>
              </a:rPr>
              <a:pPr/>
              <a:t>‹#›</a:t>
            </a:fld>
            <a:endParaRPr lang="en-US" dirty="0">
              <a:solidFill>
                <a:srgbClr val="2F3342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52D6C-9D51-45A1-A6B7-B21DC9A94A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Rectangle 10" descr="Open square accent block">
            <a:extLst>
              <a:ext uri="{FF2B5EF4-FFF2-40B4-BE49-F238E27FC236}">
                <a16:creationId xmlns:a16="http://schemas.microsoft.com/office/drawing/2014/main" id="{217FA8D4-1D05-4DF4-AA9D-364B6979733D}"/>
              </a:ext>
            </a:extLst>
          </p:cNvPr>
          <p:cNvSpPr/>
          <p:nvPr userDrawn="1"/>
        </p:nvSpPr>
        <p:spPr>
          <a:xfrm flipH="1">
            <a:off x="2685137" y="972457"/>
            <a:ext cx="9172647" cy="4843807"/>
          </a:xfrm>
          <a:prstGeom prst="rect">
            <a:avLst/>
          </a:prstGeom>
          <a:noFill/>
          <a:ln w="889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9B1017-F981-4D2D-A14B-A857FC304F54}"/>
              </a:ext>
            </a:extLst>
          </p:cNvPr>
          <p:cNvSpPr/>
          <p:nvPr userDrawn="1"/>
        </p:nvSpPr>
        <p:spPr>
          <a:xfrm flipH="1">
            <a:off x="333834" y="1547133"/>
            <a:ext cx="11026363" cy="4702292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D85E79-8DB4-4D93-979C-171105321B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4F1136-B1CD-4171-BB47-0281C1974B22}"/>
              </a:ext>
            </a:extLst>
          </p:cNvPr>
          <p:cNvSpPr/>
          <p:nvPr userDrawn="1"/>
        </p:nvSpPr>
        <p:spPr>
          <a:xfrm>
            <a:off x="471340" y="1189038"/>
            <a:ext cx="11149160" cy="4834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9ADD4C-B26C-41B3-B492-DC9D032AC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431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4862A-62CA-4399-88B0-181961E0F691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2E478F-E849-4A8C-AF1F-CBCC78A7CBFA}" type="slidenum">
              <a:rPr lang="en-US" smtClean="0">
                <a:solidFill>
                  <a:srgbClr val="2F3342"/>
                </a:solidFill>
              </a:rPr>
              <a:pPr/>
              <a:t>‹#›</a:t>
            </a:fld>
            <a:endParaRPr lang="en-US" dirty="0">
              <a:solidFill>
                <a:srgbClr val="2F3342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02D481-2888-4133-AD94-7700AA117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B113A8-E04C-44C2-962F-5FFA40FB7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0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44C8ED9-0534-4EC5-8080-49DFF65B3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0"/>
            <a:ext cx="11002962" cy="1189038"/>
          </a:xfrm>
        </p:spPr>
        <p:txBody>
          <a:bodyPr>
            <a:normAutofit/>
          </a:bodyPr>
          <a:lstStyle>
            <a:lvl1pPr algn="ctr">
              <a:defRPr sz="3600" b="1" spc="0">
                <a:solidFill>
                  <a:srgbClr val="2F334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6B8E8FD-E25A-4462-9917-754D6C619C75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2E478F-E849-4A8C-AF1F-CBCC78A7CBFA}" type="slidenum">
              <a:rPr lang="en-US" smtClean="0">
                <a:solidFill>
                  <a:srgbClr val="2F3342"/>
                </a:solidFill>
              </a:rPr>
              <a:pPr/>
              <a:t>‹#›</a:t>
            </a:fld>
            <a:endParaRPr lang="en-US" dirty="0">
              <a:solidFill>
                <a:srgbClr val="2F3342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52D6C-9D51-45A1-A6B7-B21DC9A94A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Rectangle 10" descr="Open square accent block">
            <a:extLst>
              <a:ext uri="{FF2B5EF4-FFF2-40B4-BE49-F238E27FC236}">
                <a16:creationId xmlns:a16="http://schemas.microsoft.com/office/drawing/2014/main" id="{217FA8D4-1D05-4DF4-AA9D-364B6979733D}"/>
              </a:ext>
            </a:extLst>
          </p:cNvPr>
          <p:cNvSpPr/>
          <p:nvPr userDrawn="1"/>
        </p:nvSpPr>
        <p:spPr>
          <a:xfrm flipH="1">
            <a:off x="2685137" y="972457"/>
            <a:ext cx="9172647" cy="4843807"/>
          </a:xfrm>
          <a:prstGeom prst="rect">
            <a:avLst/>
          </a:prstGeom>
          <a:noFill/>
          <a:ln w="889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9B1017-F981-4D2D-A14B-A857FC304F54}"/>
              </a:ext>
            </a:extLst>
          </p:cNvPr>
          <p:cNvSpPr/>
          <p:nvPr userDrawn="1"/>
        </p:nvSpPr>
        <p:spPr>
          <a:xfrm flipH="1">
            <a:off x="333834" y="1547133"/>
            <a:ext cx="11026363" cy="4702292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D85E79-8DB4-4D93-979C-171105321B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5B32411-640A-47B5-9A67-FED6430E9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9038"/>
            <a:ext cx="10939668" cy="483412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86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FE1CFFBA-D756-4740-B375-252727F02D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64229" y="0"/>
            <a:ext cx="4919153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DCA22-1DF2-42CB-8741-F0CE575EA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804" y="1676400"/>
            <a:ext cx="5196241" cy="3352800"/>
          </a:xfrm>
        </p:spPr>
        <p:txBody>
          <a:bodyPr>
            <a:normAutofit/>
          </a:bodyPr>
          <a:lstStyle>
            <a:lvl1pPr>
              <a:defRPr sz="4400" b="1" spc="300">
                <a:solidFill>
                  <a:srgbClr val="2F334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D89F3-6B87-4C54-83B9-A6481CB4F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9394" y="365125"/>
            <a:ext cx="4114801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79D679C-E90D-4916-BCE6-71C32B831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938" y="1088572"/>
            <a:ext cx="4572000" cy="4572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07A3F-3DCD-44DD-AF42-32098DCC3A7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DB279-F403-4D2A-8D1B-FB3C81796B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6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FE1CFFBA-D756-4740-B375-252727F02D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64229" y="0"/>
            <a:ext cx="9927771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325050-38BE-4AB2-B450-8DC9C0EDD386}"/>
              </a:ext>
            </a:extLst>
          </p:cNvPr>
          <p:cNvGrpSpPr/>
          <p:nvPr userDrawn="1"/>
        </p:nvGrpSpPr>
        <p:grpSpPr>
          <a:xfrm>
            <a:off x="883522" y="408327"/>
            <a:ext cx="5276606" cy="5768636"/>
            <a:chOff x="883522" y="408327"/>
            <a:chExt cx="5276606" cy="57686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68A4CE-A5FD-4656-82E1-43D586CC441E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E66B1E37-8CEC-44ED-A239-C755B72AC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5781" y="1107282"/>
              <a:ext cx="4572000" cy="45720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E28405-97F5-4E03-86F1-FAE2FEA6CFF8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719FCC9B-E3B8-49CF-BD22-D553FFAAE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1775"/>
            <a:ext cx="4351911" cy="2384466"/>
          </a:xfrm>
        </p:spPr>
        <p:txBody>
          <a:bodyPr>
            <a:normAutofit/>
          </a:bodyPr>
          <a:lstStyle>
            <a:lvl1pPr algn="ctr">
              <a:defRPr sz="4400" b="1" spc="300">
                <a:solidFill>
                  <a:srgbClr val="2F334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F21EA87-CE67-4A1E-B2E0-513F775C7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199" y="3886241"/>
            <a:ext cx="4351910" cy="296437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spc="600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26DCC3-B99B-481C-AC63-F17D5215DC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D24A36-5F75-40A5-8DA4-0364F4492F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14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B599FEC8-12D0-4EB5-8573-C891D56C84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1015" y="0"/>
            <a:ext cx="12263015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F3BF7F-F094-497C-9310-2FE8B059E82B}"/>
              </a:ext>
            </a:extLst>
          </p:cNvPr>
          <p:cNvGrpSpPr/>
          <p:nvPr userDrawn="1"/>
        </p:nvGrpSpPr>
        <p:grpSpPr>
          <a:xfrm flipH="1" flipV="1">
            <a:off x="3581400" y="451189"/>
            <a:ext cx="5276606" cy="5768636"/>
            <a:chOff x="883522" y="408327"/>
            <a:chExt cx="5276606" cy="576863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49E498-4E90-44A2-B49F-157DFF9E8581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2D9F108-8C30-4BEC-8122-BE2632644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B546B5-7C56-40DD-B1DF-AE850DE5FDB3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C30FD01-9DD8-4ECA-AC52-7C41002A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095" y="1742989"/>
            <a:ext cx="4351911" cy="3352800"/>
          </a:xfrm>
        </p:spPr>
        <p:txBody>
          <a:bodyPr>
            <a:normAutofit/>
          </a:bodyPr>
          <a:lstStyle>
            <a:lvl1pPr algn="ctr">
              <a:defRPr sz="4400" b="1" spc="300">
                <a:solidFill>
                  <a:srgbClr val="2F334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4491700-C4EB-4143-ACD3-DE153BF9DD9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06094" y="4127455"/>
            <a:ext cx="4351910" cy="296437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spc="600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1BF64E-D1E6-463D-B3F0-1491C107C8B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49EC66-F633-4F8B-BA43-E48843E5AD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995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4887684" y="1431586"/>
            <a:ext cx="2873833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8A5A1-070F-43C9-B2D5-C557B0D72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882" y="1061132"/>
            <a:ext cx="3464717" cy="823912"/>
          </a:xfr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CCBEC1-2F48-4E90-ADF0-BEE2B9E47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882" y="2108201"/>
            <a:ext cx="3464717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rgbClr val="2F3342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rgbClr val="2F3342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2F3342"/>
                </a:solidFill>
              </a:defRPr>
            </a:lvl3pPr>
            <a:lvl4pPr>
              <a:lnSpc>
                <a:spcPct val="150000"/>
              </a:lnSpc>
              <a:defRPr sz="1100">
                <a:solidFill>
                  <a:srgbClr val="2F3342"/>
                </a:solidFill>
              </a:defRPr>
            </a:lvl4pPr>
            <a:lvl5pPr>
              <a:lnSpc>
                <a:spcPct val="150000"/>
              </a:lnSpc>
              <a:defRPr sz="1100">
                <a:solidFill>
                  <a:srgbClr val="2F334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7F380C-58A9-4490-AC57-579A90290F3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153400" y="1061132"/>
            <a:ext cx="3464717" cy="823912"/>
          </a:xfr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A285A94-0E4E-47DC-8E61-41F684F3700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53400" y="2108201"/>
            <a:ext cx="3464717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rgbClr val="2F3342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rgbClr val="2F3342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rgbClr val="2F3342"/>
                </a:solidFill>
              </a:defRPr>
            </a:lvl3pPr>
            <a:lvl4pPr>
              <a:lnSpc>
                <a:spcPct val="150000"/>
              </a:lnSpc>
              <a:defRPr sz="1100">
                <a:solidFill>
                  <a:srgbClr val="2F3342"/>
                </a:solidFill>
              </a:defRPr>
            </a:lvl4pPr>
            <a:lvl5pPr>
              <a:lnSpc>
                <a:spcPct val="150000"/>
              </a:lnSpc>
              <a:defRPr sz="1100">
                <a:solidFill>
                  <a:srgbClr val="2F334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4430484" y="0"/>
            <a:ext cx="2873833" cy="5426414"/>
          </a:xfrm>
          <a:prstGeom prst="rect">
            <a:avLst/>
          </a:prstGeom>
          <a:noFill/>
          <a:ln w="889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54FBDC8-CD65-4972-A821-C25297B1A8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59082" y="489291"/>
            <a:ext cx="2873833" cy="592092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0FCBE5-63C0-4DC7-8687-C2C76ABBDD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F240C4-B3CD-49AA-8C48-9FE7AA1FE3D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A43A44DE-9B7B-49B8-AE13-95164A3FA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3605998" cy="11887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4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E90E16-AEC5-4F82-85B0-DDEA26AA9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27370" y="0"/>
            <a:ext cx="546462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D40C7A-92CE-46D6-B056-C75D73663328}"/>
              </a:ext>
            </a:extLst>
          </p:cNvPr>
          <p:cNvSpPr/>
          <p:nvPr userDrawn="1"/>
        </p:nvSpPr>
        <p:spPr>
          <a:xfrm>
            <a:off x="609600" y="391887"/>
            <a:ext cx="7075714" cy="5878284"/>
          </a:xfrm>
          <a:prstGeom prst="rect">
            <a:avLst/>
          </a:prstGeom>
          <a:noFill/>
          <a:ln w="1270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1A2116-206B-49CD-9ECC-078E4F72904C}"/>
              </a:ext>
            </a:extLst>
          </p:cNvPr>
          <p:cNvSpPr/>
          <p:nvPr userDrawn="1"/>
        </p:nvSpPr>
        <p:spPr>
          <a:xfrm>
            <a:off x="979713" y="1181214"/>
            <a:ext cx="6117771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9E75A6-06C5-49D0-9164-3098CE0E53D8}"/>
              </a:ext>
            </a:extLst>
          </p:cNvPr>
          <p:cNvSpPr/>
          <p:nvPr userDrawn="1"/>
        </p:nvSpPr>
        <p:spPr>
          <a:xfrm>
            <a:off x="957943" y="655467"/>
            <a:ext cx="5769428" cy="5701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0F519-65FC-434F-8F2F-F778A20A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3" y="1480457"/>
            <a:ext cx="5138057" cy="587876"/>
          </a:xfrm>
        </p:spPr>
        <p:txBody>
          <a:bodyPr anchor="b"/>
          <a:lstStyle>
            <a:lvl1pPr>
              <a:defRPr sz="3200" b="1">
                <a:solidFill>
                  <a:srgbClr val="2F334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E2B8D-1C12-403F-BE59-ECC565466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7943" y="2546851"/>
            <a:ext cx="5138057" cy="339674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rgbClr val="2F334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9EF0584-D46D-4C21-99D2-074ADF23E01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9714" y="2095547"/>
            <a:ext cx="4958100" cy="365125"/>
          </a:xfrm>
        </p:spPr>
        <p:txBody>
          <a:bodyPr>
            <a:noAutofit/>
          </a:bodyPr>
          <a:lstStyle>
            <a:lvl1pPr marL="0" indent="0">
              <a:buNone/>
              <a:defRPr sz="2000" spc="600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FC205-B079-430E-B82F-CBF6F56DE09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82B84E2-AAE4-4BC1-8C01-AF4ABADD6ED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5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0CBD5E02-927B-4DF7-8968-617C1C8F0F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7249885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8CB484-5390-4B2F-9BFB-D0733BEE88A5}"/>
              </a:ext>
            </a:extLst>
          </p:cNvPr>
          <p:cNvGrpSpPr/>
          <p:nvPr userDrawn="1"/>
        </p:nvGrpSpPr>
        <p:grpSpPr>
          <a:xfrm flipH="1">
            <a:off x="4115984" y="252563"/>
            <a:ext cx="7433283" cy="5995838"/>
            <a:chOff x="252031" y="391887"/>
            <a:chExt cx="7433283" cy="621574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778BD9-B865-4156-B319-6A8242F0D4D5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8354BDC-9788-4AB5-A841-99D95C68804F}"/>
                </a:ext>
              </a:extLst>
            </p:cNvPr>
            <p:cNvSpPr/>
            <p:nvPr userDrawn="1"/>
          </p:nvSpPr>
          <p:spPr>
            <a:xfrm>
              <a:off x="979713" y="1181214"/>
              <a:ext cx="6117771" cy="5426414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B70006-7799-4F63-912B-45662CE14500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0539" y="916440"/>
            <a:ext cx="6117771" cy="573989"/>
          </a:xfrm>
        </p:spPr>
        <p:txBody>
          <a:bodyPr lIns="0" rIns="0">
            <a:noAutofit/>
          </a:bodyPr>
          <a:lstStyle>
            <a:lvl1pPr>
              <a:defRPr sz="3200" b="1" spc="0">
                <a:solidFill>
                  <a:srgbClr val="2F3342"/>
                </a:solidFill>
                <a:latin typeface="+mj-lt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539" y="1962673"/>
            <a:ext cx="6117771" cy="3676128"/>
          </a:xfrm>
        </p:spPr>
        <p:txBody>
          <a:bodyPr lIns="0" r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rgbClr val="2F3342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rgbClr val="2F3342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rgbClr val="2F3342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2F3342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2F334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35810" y="1555002"/>
            <a:ext cx="6076915" cy="407670"/>
          </a:xfrm>
        </p:spPr>
        <p:txBody>
          <a:bodyPr lIns="0" rIns="0">
            <a:noAutofit/>
          </a:bodyPr>
          <a:lstStyle>
            <a:lvl1pPr marL="0" indent="0">
              <a:buNone/>
              <a:defRPr sz="2000" spc="600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FF75-3EF1-4F7E-9040-8B957B4D277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60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E9CCD-6BB8-4209-A6BA-85186795608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00191" y="470641"/>
            <a:ext cx="5220309" cy="59167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8CB484-5390-4B2F-9BFB-D0733BEE88A5}"/>
              </a:ext>
            </a:extLst>
          </p:cNvPr>
          <p:cNvGrpSpPr/>
          <p:nvPr userDrawn="1"/>
        </p:nvGrpSpPr>
        <p:grpSpPr>
          <a:xfrm>
            <a:off x="657060" y="435124"/>
            <a:ext cx="5134751" cy="6215741"/>
            <a:chOff x="252031" y="391887"/>
            <a:chExt cx="7433283" cy="621574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8354BDC-9788-4AB5-A841-99D95C68804F}"/>
                </a:ext>
              </a:extLst>
            </p:cNvPr>
            <p:cNvSpPr/>
            <p:nvPr userDrawn="1"/>
          </p:nvSpPr>
          <p:spPr>
            <a:xfrm>
              <a:off x="979713" y="1181214"/>
              <a:ext cx="6117771" cy="5426414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778BD9-B865-4156-B319-6A8242F0D4D5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B70006-7799-4F63-912B-45662CE14500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167" y="1099002"/>
            <a:ext cx="4226024" cy="573989"/>
          </a:xfrm>
        </p:spPr>
        <p:txBody>
          <a:bodyPr lIns="0" rIns="0">
            <a:noAutofit/>
          </a:bodyPr>
          <a:lstStyle>
            <a:lvl1pPr>
              <a:defRPr sz="3200" b="1" spc="0">
                <a:solidFill>
                  <a:srgbClr val="2F3342"/>
                </a:solidFill>
                <a:latin typeface="+mj-lt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167" y="2145234"/>
            <a:ext cx="4226024" cy="3857329"/>
          </a:xfrm>
        </p:spPr>
        <p:txBody>
          <a:bodyPr lIns="0" r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rgbClr val="2F3342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rgbClr val="2F3342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rgbClr val="2F3342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rgbClr val="2F3342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rgbClr val="2F334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1804" y="1737564"/>
            <a:ext cx="4197802" cy="407670"/>
          </a:xfrm>
        </p:spPr>
        <p:txBody>
          <a:bodyPr lIns="0" rIns="0">
            <a:noAutofit/>
          </a:bodyPr>
          <a:lstStyle>
            <a:lvl1pPr marL="0" indent="0">
              <a:buNone/>
              <a:defRPr sz="2000" spc="600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066D4-321A-48BF-84C2-18FC1D7184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DB4336-A0EC-4019-904C-11240535876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8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C39E4676-2097-45B1-B554-0DFE67952792}"/>
              </a:ext>
            </a:extLst>
          </p:cNvPr>
          <p:cNvSpPr/>
          <p:nvPr userDrawn="1"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7C465-B000-4905-9328-DBAB7930A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11000232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F3059-D5B9-418C-A60B-C3C8E261E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884" y="1188720"/>
            <a:ext cx="11024616" cy="4988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7F727-48BD-4EB4-B57F-5AC03BEB1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5884" y="64563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9B3254E-B445-46A8-8E69-B2596E25A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27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4" r:id="rId4"/>
    <p:sldLayoutId id="2147483651" r:id="rId5"/>
    <p:sldLayoutId id="2147483653" r:id="rId6"/>
    <p:sldLayoutId id="2147483657" r:id="rId7"/>
    <p:sldLayoutId id="2147483660" r:id="rId8"/>
    <p:sldLayoutId id="2147483663" r:id="rId9"/>
    <p:sldLayoutId id="2147483670" r:id="rId10"/>
    <p:sldLayoutId id="2147483669" r:id="rId11"/>
    <p:sldLayoutId id="2147483667" r:id="rId12"/>
    <p:sldLayoutId id="2147483668" r:id="rId13"/>
    <p:sldLayoutId id="2147483666" r:id="rId14"/>
    <p:sldLayoutId id="2147483662" r:id="rId15"/>
    <p:sldLayoutId id="2147483671" r:id="rId16"/>
    <p:sldLayoutId id="214748365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3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1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frica_Food_Security_2_(10665234383).jpg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9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15.svg"/><Relationship Id="rId17" Type="http://schemas.openxmlformats.org/officeDocument/2006/relationships/image" Target="../media/image8.png"/><Relationship Id="rId2" Type="http://schemas.openxmlformats.org/officeDocument/2006/relationships/audio" Target="../media/media4.m4a"/><Relationship Id="rId16" Type="http://schemas.openxmlformats.org/officeDocument/2006/relationships/image" Target="../media/image19.svg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Plants in field">
            <a:extLst>
              <a:ext uri="{FF2B5EF4-FFF2-40B4-BE49-F238E27FC236}">
                <a16:creationId xmlns:a16="http://schemas.microsoft.com/office/drawing/2014/main" id="{9EE6ED70-F070-45AA-BC13-58BF9E484E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7980" b="7980"/>
          <a:stretch>
            <a:fillRect/>
          </a:stretch>
        </p:blipFill>
        <p:spPr/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6C8E487-ADDC-4F1B-A30A-BAABB4998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016" y="0"/>
            <a:ext cx="12263015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1BEC607-8474-408E-A7AC-48A065F31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2076202" y="1374276"/>
            <a:ext cx="7324426" cy="3883523"/>
            <a:chOff x="252031" y="-22763"/>
            <a:chExt cx="7324426" cy="726996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i="1" dirty="0"/>
              <a:t>Letus </a:t>
            </a:r>
            <a:r>
              <a:rPr lang="en-US" dirty="0"/>
              <a:t>plant</a:t>
            </a:r>
            <a:endParaRPr lang="en-US" dirty="0">
              <a:solidFill>
                <a:srgbClr val="2F3342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935280A-EBD5-4EFA-81A0-313C85F987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2F3342"/>
                </a:solidFill>
              </a:rPr>
              <a:t>ITQ – smart green BIO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9BCB48-0E9C-4F44-84F6-231B8ABD7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1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22">
        <p:fade/>
      </p:transition>
    </mc:Choice>
    <mc:Fallback>
      <p:transition spd="med" advTm="57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86ABC1C-A546-4470-A8D8-8DA977834CE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0267" r="20267"/>
          <a:stretch>
            <a:fillRect/>
          </a:stretch>
        </p:blipFill>
        <p:spPr>
          <a:xfrm>
            <a:off x="6817282" y="2657965"/>
            <a:ext cx="2695883" cy="2550160"/>
          </a:xfr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DA17D7C-7C63-439C-8B50-C9B0F0F9A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4115984" y="252563"/>
            <a:ext cx="7433283" cy="5995838"/>
            <a:chOff x="252031" y="391887"/>
            <a:chExt cx="7433283" cy="621574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FD79E9-DA87-4AE3-AB4F-454E8B1C7E28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0DB13C1-B4FB-4D33-A199-5BB34983AB47}"/>
                </a:ext>
              </a:extLst>
            </p:cNvPr>
            <p:cNvSpPr/>
            <p:nvPr userDrawn="1"/>
          </p:nvSpPr>
          <p:spPr>
            <a:xfrm>
              <a:off x="979713" y="1181214"/>
              <a:ext cx="6117771" cy="5426414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7CAE694-E5D7-45D8-80CE-4067B6610E53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D5445F47-6D74-450C-BC16-998D2021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710" y="720989"/>
            <a:ext cx="6117771" cy="573989"/>
          </a:xfrm>
        </p:spPr>
        <p:txBody>
          <a:bodyPr/>
          <a:lstStyle/>
          <a:p>
            <a:r>
              <a:rPr lang="en-US" dirty="0"/>
              <a:t>Be a part of the community! </a:t>
            </a: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851F9C8F-B284-4FE9-A76C-49BE3BEE3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5EF0122-21C6-4139-B8D0-688B2553C48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C2E478F-E849-4A8C-AF1F-CBCC78A7CBF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9" name="Content Placeholder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1D333BD-1628-462C-8BD2-C85110700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769" y="3429000"/>
            <a:ext cx="3538102" cy="1990182"/>
          </a:xfrm>
        </p:spPr>
      </p:pic>
      <p:pic>
        <p:nvPicPr>
          <p:cNvPr id="25" name="Picture 24" descr="Diagram&#10;&#10;Description automatically generated with low confidence">
            <a:extLst>
              <a:ext uri="{FF2B5EF4-FFF2-40B4-BE49-F238E27FC236}">
                <a16:creationId xmlns:a16="http://schemas.microsoft.com/office/drawing/2014/main" id="{74DB22CE-6646-44F0-89E8-D686D1E0F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4" y="1308864"/>
            <a:ext cx="3500597" cy="1969086"/>
          </a:xfrm>
          <a:prstGeom prst="rect">
            <a:avLst/>
          </a:prstGeom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B9E558D2-375D-4128-8E19-E5AF5E380ED0}"/>
              </a:ext>
            </a:extLst>
          </p:cNvPr>
          <p:cNvSpPr txBox="1">
            <a:spLocks/>
          </p:cNvSpPr>
          <p:nvPr/>
        </p:nvSpPr>
        <p:spPr>
          <a:xfrm>
            <a:off x="5510539" y="1962673"/>
            <a:ext cx="6117771" cy="36761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Personalize your farm: yield, inputs, crops, etc. </a:t>
            </a:r>
          </a:p>
          <a:p>
            <a:r>
              <a:rPr lang="en-US" dirty="0"/>
              <a:t>Monitor your progress and learn by doing.</a:t>
            </a:r>
          </a:p>
          <a:p>
            <a:r>
              <a:rPr lang="en-US" dirty="0"/>
              <a:t>Exchange, sell, or share items in the open marketplace  </a:t>
            </a:r>
          </a:p>
        </p:txBody>
      </p:sp>
    </p:spTree>
    <p:extLst>
      <p:ext uri="{BB962C8B-B14F-4D97-AF65-F5344CB8AC3E}">
        <p14:creationId xmlns:p14="http://schemas.microsoft.com/office/powerpoint/2010/main" val="21148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D671F4D-9614-41E9-BA0C-7977DEBBB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Holistic Solution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15FCDC-B95D-46B0-8EBD-FC1451D3C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2685137" y="972457"/>
            <a:ext cx="9172647" cy="4843807"/>
          </a:xfrm>
          <a:prstGeom prst="rect">
            <a:avLst/>
          </a:prstGeom>
          <a:noFill/>
          <a:ln w="889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85080C-B66C-4B03-BE77-8C2994DD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333834" y="1547133"/>
            <a:ext cx="11026363" cy="4702292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B9EEEE-5D24-422D-B76D-987859ECB0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4114800" cy="365125"/>
          </a:xfrm>
        </p:spPr>
        <p:txBody>
          <a:bodyPr/>
          <a:lstStyle/>
          <a:p>
            <a:r>
              <a:rPr lang="en-US" dirty="0"/>
              <a:t>JA Science Hack 2021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C890C-B560-45C1-9FF4-08AA00E167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268FCC-9E4E-4592-9965-5CD2854BF13F}"/>
              </a:ext>
            </a:extLst>
          </p:cNvPr>
          <p:cNvSpPr/>
          <p:nvPr/>
        </p:nvSpPr>
        <p:spPr>
          <a:xfrm>
            <a:off x="831803" y="1251281"/>
            <a:ext cx="10726055" cy="43554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Shield Tick with solid fill">
            <a:extLst>
              <a:ext uri="{FF2B5EF4-FFF2-40B4-BE49-F238E27FC236}">
                <a16:creationId xmlns:a16="http://schemas.microsoft.com/office/drawing/2014/main" id="{348A8878-C843-46E7-9F3E-5D1663A12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2667000"/>
            <a:ext cx="914400" cy="914400"/>
          </a:xfrm>
          <a:prstGeom prst="rect">
            <a:avLst/>
          </a:prstGeom>
        </p:spPr>
      </p:pic>
      <p:pic>
        <p:nvPicPr>
          <p:cNvPr id="12" name="Graphic 11" descr="Game controller with solid fill">
            <a:extLst>
              <a:ext uri="{FF2B5EF4-FFF2-40B4-BE49-F238E27FC236}">
                <a16:creationId xmlns:a16="http://schemas.microsoft.com/office/drawing/2014/main" id="{11AE68E2-3711-45D5-837F-E5547095C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57400" y="2667000"/>
            <a:ext cx="914400" cy="914400"/>
          </a:xfrm>
          <a:prstGeom prst="rect">
            <a:avLst/>
          </a:prstGeom>
        </p:spPr>
      </p:pic>
      <p:pic>
        <p:nvPicPr>
          <p:cNvPr id="14" name="Graphic 13" descr="Open hand with plant with solid fill">
            <a:extLst>
              <a:ext uri="{FF2B5EF4-FFF2-40B4-BE49-F238E27FC236}">
                <a16:creationId xmlns:a16="http://schemas.microsoft.com/office/drawing/2014/main" id="{64C9CF19-F3BF-4C35-9E37-0DA6F77AE5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20200" y="2588251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54084A-03BF-48C4-B474-29CDECF88391}"/>
              </a:ext>
            </a:extLst>
          </p:cNvPr>
          <p:cNvSpPr txBox="1"/>
          <p:nvPr/>
        </p:nvSpPr>
        <p:spPr>
          <a:xfrm>
            <a:off x="2057400" y="422472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6F1E58-7E97-4BA0-B652-45CE60FAB096}"/>
              </a:ext>
            </a:extLst>
          </p:cNvPr>
          <p:cNvSpPr txBox="1"/>
          <p:nvPr/>
        </p:nvSpPr>
        <p:spPr>
          <a:xfrm>
            <a:off x="5638800" y="422472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Safe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C7602A-21FE-4932-BBC7-7747924F7D12}"/>
              </a:ext>
            </a:extLst>
          </p:cNvPr>
          <p:cNvSpPr txBox="1"/>
          <p:nvPr/>
        </p:nvSpPr>
        <p:spPr>
          <a:xfrm>
            <a:off x="8999220" y="4224727"/>
            <a:ext cx="1356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Responsible</a:t>
            </a:r>
          </a:p>
        </p:txBody>
      </p:sp>
    </p:spTree>
    <p:extLst>
      <p:ext uri="{BB962C8B-B14F-4D97-AF65-F5344CB8AC3E}">
        <p14:creationId xmlns:p14="http://schemas.microsoft.com/office/powerpoint/2010/main" val="18774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E0AD9-B68D-4941-A2D7-9C1EBD9EB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7AD32-EDCB-493B-AEC9-6AE6571305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4895E-39C1-4B92-9C5A-CCC9894F169C}"/>
              </a:ext>
            </a:extLst>
          </p:cNvPr>
          <p:cNvSpPr txBox="1"/>
          <p:nvPr/>
        </p:nvSpPr>
        <p:spPr>
          <a:xfrm>
            <a:off x="5390074" y="5307071"/>
            <a:ext cx="157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Vishnu Sunil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023660-1CFF-4480-A255-0A244B903FEC}"/>
              </a:ext>
            </a:extLst>
          </p:cNvPr>
          <p:cNvSpPr txBox="1"/>
          <p:nvPr/>
        </p:nvSpPr>
        <p:spPr>
          <a:xfrm>
            <a:off x="7256163" y="3259619"/>
            <a:ext cx="179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Alphin</a:t>
            </a:r>
            <a:r>
              <a:rPr lang="en-US" b="1" dirty="0"/>
              <a:t> C Tom</a:t>
            </a:r>
          </a:p>
        </p:txBody>
      </p:sp>
      <p:pic>
        <p:nvPicPr>
          <p:cNvPr id="18" name="Picture 17" descr="A person standing in front of a large building&#10;&#10;Description automatically generated with medium confidence">
            <a:extLst>
              <a:ext uri="{FF2B5EF4-FFF2-40B4-BE49-F238E27FC236}">
                <a16:creationId xmlns:a16="http://schemas.microsoft.com/office/drawing/2014/main" id="{690DF25E-6DA0-418B-9496-9529478F0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42" t="32350" r="23811"/>
          <a:stretch/>
        </p:blipFill>
        <p:spPr>
          <a:xfrm>
            <a:off x="5488649" y="3854358"/>
            <a:ext cx="1377367" cy="1416142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81A8DF4D-B416-479F-BAA5-E88BC9DC6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85" b="11722"/>
          <a:stretch/>
        </p:blipFill>
        <p:spPr>
          <a:xfrm>
            <a:off x="2088905" y="3854348"/>
            <a:ext cx="1574519" cy="1452723"/>
          </a:xfrm>
          <a:prstGeom prst="rect">
            <a:avLst/>
          </a:prstGeom>
        </p:spPr>
      </p:pic>
      <p:pic>
        <p:nvPicPr>
          <p:cNvPr id="7" name="Picture 6" descr="A person in a black shirt&#10;&#10;Description automatically generated with medium confidence">
            <a:extLst>
              <a:ext uri="{FF2B5EF4-FFF2-40B4-BE49-F238E27FC236}">
                <a16:creationId xmlns:a16="http://schemas.microsoft.com/office/drawing/2014/main" id="{5BD7C221-12C0-4B4A-B85E-42291A4A4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35"/>
          <a:stretch/>
        </p:blipFill>
        <p:spPr>
          <a:xfrm>
            <a:off x="3492027" y="1812908"/>
            <a:ext cx="1417028" cy="1417570"/>
          </a:xfrm>
          <a:prstGeom prst="rect">
            <a:avLst/>
          </a:prstGeom>
        </p:spPr>
      </p:pic>
      <p:pic>
        <p:nvPicPr>
          <p:cNvPr id="9" name="Picture 8" descr="A person wearing sunglasses&#10;&#10;Description automatically generated">
            <a:extLst>
              <a:ext uri="{FF2B5EF4-FFF2-40B4-BE49-F238E27FC236}">
                <a16:creationId xmlns:a16="http://schemas.microsoft.com/office/drawing/2014/main" id="{8DDB7CE7-CE0D-4297-A8EC-1BAD2300F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100" y="1812908"/>
            <a:ext cx="1417028" cy="14161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D101F9-1E4F-4B5C-B954-52DE212D5EEB}"/>
              </a:ext>
            </a:extLst>
          </p:cNvPr>
          <p:cNvSpPr txBox="1"/>
          <p:nvPr/>
        </p:nvSpPr>
        <p:spPr>
          <a:xfrm>
            <a:off x="1977714" y="5318084"/>
            <a:ext cx="179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Vincent Jansen</a:t>
            </a:r>
          </a:p>
        </p:txBody>
      </p:sp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B91784C4-C2F8-4ECA-89FF-35488F10F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3065" y="3816031"/>
            <a:ext cx="1403972" cy="14161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D4D4A5-16BF-4708-BFAC-EEEF509C330E}"/>
              </a:ext>
            </a:extLst>
          </p:cNvPr>
          <p:cNvSpPr txBox="1"/>
          <p:nvPr/>
        </p:nvSpPr>
        <p:spPr>
          <a:xfrm>
            <a:off x="9053065" y="5248750"/>
            <a:ext cx="157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Salma Atalla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B93824-5DF7-4786-9DAB-6601A8E9B120}"/>
              </a:ext>
            </a:extLst>
          </p:cNvPr>
          <p:cNvSpPr txBox="1"/>
          <p:nvPr/>
        </p:nvSpPr>
        <p:spPr>
          <a:xfrm>
            <a:off x="3302090" y="3276644"/>
            <a:ext cx="179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Nick Zhou</a:t>
            </a:r>
          </a:p>
        </p:txBody>
      </p:sp>
    </p:spTree>
    <p:extLst>
      <p:ext uri="{BB962C8B-B14F-4D97-AF65-F5344CB8AC3E}">
        <p14:creationId xmlns:p14="http://schemas.microsoft.com/office/powerpoint/2010/main" val="71713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in a tropical forest&#10;&#10;Description automatically generated with medium confidence">
            <a:extLst>
              <a:ext uri="{FF2B5EF4-FFF2-40B4-BE49-F238E27FC236}">
                <a16:creationId xmlns:a16="http://schemas.microsoft.com/office/drawing/2014/main" id="{0A4D9623-BE83-43E5-B8D9-E9D22672EBB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032" b="8032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F16869-FE49-402A-86F0-141AF62F8A23}"/>
              </a:ext>
            </a:extLst>
          </p:cNvPr>
          <p:cNvSpPr txBox="1"/>
          <p:nvPr/>
        </p:nvSpPr>
        <p:spPr>
          <a:xfrm>
            <a:off x="-71015" y="6858000"/>
            <a:ext cx="122630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mmons.wikimedia.org/wiki/File:Africa_Food_Security_2_(10665234383)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73BD65-CFF3-40DD-939C-97A942BD8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5507" y="-18273"/>
            <a:ext cx="12263014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1BEC607-8474-408E-A7AC-48A065F31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2076202" y="1374276"/>
            <a:ext cx="7324426" cy="3883523"/>
            <a:chOff x="252031" y="-22763"/>
            <a:chExt cx="7324426" cy="726996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THANK YOU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9FDCAA0A-980E-4E01-8FDA-B5368F0910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Now watch our app demo! </a:t>
            </a:r>
          </a:p>
        </p:txBody>
      </p:sp>
      <p:sp>
        <p:nvSpPr>
          <p:cNvPr id="29" name="Rectangle: Single Corner Snipped 28">
            <a:extLst>
              <a:ext uri="{FF2B5EF4-FFF2-40B4-BE49-F238E27FC236}">
                <a16:creationId xmlns:a16="http://schemas.microsoft.com/office/drawing/2014/main" id="{E01195D9-1845-4282-BE5B-F6B840BE4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056A6478-CD2B-4077-910A-3D006C82EB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C2E478F-E849-4A8C-AF1F-CBCC78A7CBF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3BC8E5CB-2EA5-412C-9647-0FAA23883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8" y="133221"/>
            <a:ext cx="2010870" cy="2010870"/>
          </a:xfrm>
          <a:prstGeom prst="rect">
            <a:avLst/>
          </a:prstGeom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7267E205-7DDF-4725-A9D1-A26F801CE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2" y="4671619"/>
            <a:ext cx="2010870" cy="201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Man tending to plants">
            <a:extLst>
              <a:ext uri="{FF2B5EF4-FFF2-40B4-BE49-F238E27FC236}">
                <a16:creationId xmlns:a16="http://schemas.microsoft.com/office/drawing/2014/main" id="{E54D18C7-5BF5-426B-BCBE-47AEEEF3018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832" r="1832"/>
          <a:stretch>
            <a:fillRect/>
          </a:stretch>
        </p:blipFill>
        <p:spPr/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C577CF-CED3-44B1-AC3E-05C2556B4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83522" y="408327"/>
            <a:ext cx="5276606" cy="5768636"/>
            <a:chOff x="883522" y="408327"/>
            <a:chExt cx="5276606" cy="57686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75940B9-0338-4FFA-9747-10812F028FB7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pic>
          <p:nvPicPr>
            <p:cNvPr id="13" name="Graphic 12" descr="Open square ">
              <a:extLst>
                <a:ext uri="{FF2B5EF4-FFF2-40B4-BE49-F238E27FC236}">
                  <a16:creationId xmlns:a16="http://schemas.microsoft.com/office/drawing/2014/main" id="{46669882-9FD4-41D7-A5A6-A4A2E44A2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4B52C7E-3049-4545-956A-6D8F73F234DB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</p:grpSp>
      <p:sp>
        <p:nvSpPr>
          <p:cNvPr id="26" name="Title 25">
            <a:extLst>
              <a:ext uri="{FF2B5EF4-FFF2-40B4-BE49-F238E27FC236}">
                <a16:creationId xmlns:a16="http://schemas.microsoft.com/office/drawing/2014/main" id="{DB4530C3-10EF-4FDE-A1B1-9DF09C2DF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40" y="1441949"/>
            <a:ext cx="4571999" cy="1843111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Transparency ? Sustainability ? </a:t>
            </a:r>
            <a:br>
              <a:rPr lang="en-US" dirty="0"/>
            </a:br>
            <a:r>
              <a:rPr lang="en-US" dirty="0"/>
              <a:t>Story ?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63C256D-8187-4199-952C-D2BB841598F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7329" y="4175760"/>
            <a:ext cx="4351910" cy="723312"/>
          </a:xfrm>
        </p:spPr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1B4C1D1F-C2EF-4D29-B146-E0CE535B36D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511631"/>
            <a:ext cx="4114800" cy="365125"/>
          </a:xfrm>
        </p:spPr>
        <p:txBody>
          <a:bodyPr/>
          <a:lstStyle/>
          <a:p>
            <a:r>
              <a:rPr lang="en-US" dirty="0"/>
              <a:t>JA Science Hack 2021 </a:t>
            </a:r>
          </a:p>
        </p:txBody>
      </p:sp>
      <p:sp>
        <p:nvSpPr>
          <p:cNvPr id="12" name="Rectangle: Single Corner Snipped 11">
            <a:extLst>
              <a:ext uri="{FF2B5EF4-FFF2-40B4-BE49-F238E27FC236}">
                <a16:creationId xmlns:a16="http://schemas.microsoft.com/office/drawing/2014/main" id="{2DFF522F-AF68-4632-B55E-C71590EC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F6F6586-42C9-4B51-A82B-5FC75BEA6DC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043872-23FB-49BF-8D0A-33F8E0A46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0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517">
        <p:fade/>
      </p:transition>
    </mc:Choice>
    <mc:Fallback>
      <p:transition spd="med" advTm="17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35F9358-795B-40B6-B6B4-635899F8E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0"/>
            <a:ext cx="11002962" cy="1189038"/>
          </a:xfrm>
        </p:spPr>
        <p:txBody>
          <a:bodyPr anchor="ctr">
            <a:normAutofit/>
          </a:bodyPr>
          <a:lstStyle/>
          <a:p>
            <a:r>
              <a:rPr lang="en-US" dirty="0"/>
              <a:t>Existing Technology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B817A6-735F-42D4-A3D4-48CA7423B0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4114800" cy="365125"/>
          </a:xfrm>
        </p:spPr>
        <p:txBody>
          <a:bodyPr anchor="ctr">
            <a:normAutofit/>
          </a:bodyPr>
          <a:lstStyle/>
          <a:p>
            <a:r>
              <a:rPr lang="en-US" dirty="0"/>
              <a:t>JA Science Hack 2021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4CB8E-9B85-461C-B5C9-FF445457B1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49268" y="6413649"/>
            <a:ext cx="642731" cy="40780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8" name="Picture Placeholder 7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145322E6-50C5-4E05-9A48-37044F7522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27" r="21108" b="2344"/>
          <a:stretch/>
        </p:blipFill>
        <p:spPr>
          <a:xfrm>
            <a:off x="444500" y="1165226"/>
            <a:ext cx="5406334" cy="4898990"/>
          </a:xfrm>
          <a:prstGeom prst="rect">
            <a:avLst/>
          </a:prstGeom>
          <a:noFill/>
        </p:spPr>
      </p:pic>
      <p:pic>
        <p:nvPicPr>
          <p:cNvPr id="3" name="Picture 2" descr="A picture containing building, arch&#10;&#10;Description automatically generated">
            <a:extLst>
              <a:ext uri="{FF2B5EF4-FFF2-40B4-BE49-F238E27FC236}">
                <a16:creationId xmlns:a16="http://schemas.microsoft.com/office/drawing/2014/main" id="{8652C0BF-8F90-4287-B5D9-0320D75A4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3" t="1824" r="27351" b="1290"/>
          <a:stretch/>
        </p:blipFill>
        <p:spPr>
          <a:xfrm>
            <a:off x="6000853" y="1165226"/>
            <a:ext cx="5406334" cy="48989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A37D5F-5C0F-45CF-A5FB-6D40D902E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4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249">
        <p:fade/>
      </p:transition>
    </mc:Choice>
    <mc:Fallback>
      <p:transition spd="med" advTm="10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ADB54-3897-4872-B9B3-1888BB60F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2CC9E-302A-4500-B0E3-4BE84867E19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04398" y="1926328"/>
            <a:ext cx="4197802" cy="407670"/>
          </a:xfrm>
        </p:spPr>
        <p:txBody>
          <a:bodyPr/>
          <a:lstStyle/>
          <a:p>
            <a:pPr algn="ctr"/>
            <a:r>
              <a:rPr lang="en-US" dirty="0"/>
              <a:t>Guiding Principles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EB3BB01-3F88-44E0-A739-689102D1E9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371196"/>
              </p:ext>
            </p:extLst>
          </p:nvPr>
        </p:nvGraphicFramePr>
        <p:xfrm>
          <a:off x="5852160" y="457200"/>
          <a:ext cx="6228079" cy="5956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D39C07-CD0F-4304-9E26-F1075415EBE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09EA54A-1E18-466C-A64F-4BC26D3FD256}"/>
              </a:ext>
            </a:extLst>
          </p:cNvPr>
          <p:cNvSpPr txBox="1">
            <a:spLocks/>
          </p:cNvSpPr>
          <p:nvPr/>
        </p:nvSpPr>
        <p:spPr>
          <a:xfrm>
            <a:off x="595884" y="2130163"/>
            <a:ext cx="4250436" cy="40166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9FEC60E-DBFF-45EE-A86E-81098D4A3692}"/>
              </a:ext>
            </a:extLst>
          </p:cNvPr>
          <p:cNvSpPr txBox="1">
            <a:spLocks/>
          </p:cNvSpPr>
          <p:nvPr/>
        </p:nvSpPr>
        <p:spPr>
          <a:xfrm>
            <a:off x="792481" y="2546851"/>
            <a:ext cx="3840480" cy="33459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Social: </a:t>
            </a:r>
            <a:r>
              <a:rPr lang="en-US" sz="1800" dirty="0"/>
              <a:t>Improve trust, transparency, and engagement in the story of food.</a:t>
            </a:r>
          </a:p>
          <a:p>
            <a:endParaRPr lang="en-US" sz="1800" dirty="0"/>
          </a:p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</a:t>
            </a:r>
            <a:r>
              <a:rPr lang="en-US" sz="1800" dirty="0"/>
              <a:t>: Improve the resilience of urban cities by enhanced food security. </a:t>
            </a:r>
          </a:p>
          <a:p>
            <a:endParaRPr lang="en-US" sz="1800" dirty="0"/>
          </a:p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r>
              <a:rPr lang="en-US" sz="1800" dirty="0"/>
              <a:t>: Engage a new section of society into a food production by breaking down barriers of entry.  </a:t>
            </a:r>
          </a:p>
        </p:txBody>
      </p:sp>
      <p:pic>
        <p:nvPicPr>
          <p:cNvPr id="14" name="Graphic 13" descr="Open hand with plant with solid fill">
            <a:extLst>
              <a:ext uri="{FF2B5EF4-FFF2-40B4-BE49-F238E27FC236}">
                <a16:creationId xmlns:a16="http://schemas.microsoft.com/office/drawing/2014/main" id="{3D5B26AF-A6CA-438A-9A32-2AE0ADD090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08999" y="758591"/>
            <a:ext cx="914400" cy="914400"/>
          </a:xfrm>
          <a:prstGeom prst="rect">
            <a:avLst/>
          </a:prstGeom>
        </p:spPr>
      </p:pic>
      <p:pic>
        <p:nvPicPr>
          <p:cNvPr id="16" name="Graphic 15" descr="Robot Hand with solid fill">
            <a:extLst>
              <a:ext uri="{FF2B5EF4-FFF2-40B4-BE49-F238E27FC236}">
                <a16:creationId xmlns:a16="http://schemas.microsoft.com/office/drawing/2014/main" id="{B18B13D4-D821-4AC2-909C-EE69207AF7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31280" y="4343400"/>
            <a:ext cx="914400" cy="914400"/>
          </a:xfrm>
          <a:prstGeom prst="rect">
            <a:avLst/>
          </a:prstGeom>
        </p:spPr>
      </p:pic>
      <p:pic>
        <p:nvPicPr>
          <p:cNvPr id="20" name="Graphic 19" descr="Social network with solid fill">
            <a:extLst>
              <a:ext uri="{FF2B5EF4-FFF2-40B4-BE49-F238E27FC236}">
                <a16:creationId xmlns:a16="http://schemas.microsoft.com/office/drawing/2014/main" id="{3C8D6058-AB92-4A19-9CE6-AA3F05102A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95280" y="4343400"/>
            <a:ext cx="1100836" cy="1100836"/>
          </a:xfrm>
          <a:prstGeom prst="rect">
            <a:avLst/>
          </a:prstGeom>
        </p:spPr>
      </p:pic>
      <p:pic>
        <p:nvPicPr>
          <p:cNvPr id="22" name="Graphic 21" descr="User with solid fill">
            <a:extLst>
              <a:ext uri="{FF2B5EF4-FFF2-40B4-BE49-F238E27FC236}">
                <a16:creationId xmlns:a16="http://schemas.microsoft.com/office/drawing/2014/main" id="{FE7C5BCE-B9E2-47F8-86BE-E3576FF8BC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89618" y="3066664"/>
            <a:ext cx="1153161" cy="11531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2A9FFC-C8DA-4751-A6EB-A88F4221B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70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834">
        <p:fade/>
      </p:transition>
    </mc:Choice>
    <mc:Fallback>
      <p:transition spd="med" advTm="548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id="{4C646910-F4B3-42FF-94CF-BEAFDD60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79" y="0"/>
            <a:ext cx="4293322" cy="1188720"/>
          </a:xfrm>
        </p:spPr>
        <p:txBody>
          <a:bodyPr/>
          <a:lstStyle/>
          <a:p>
            <a:r>
              <a:rPr lang="en-US" dirty="0"/>
              <a:t>Hardware + Software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3542F-D085-445E-BEBE-DEE6D4F79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882" y="1473088"/>
            <a:ext cx="3464717" cy="823912"/>
          </a:xfrm>
        </p:spPr>
        <p:txBody>
          <a:bodyPr/>
          <a:lstStyle/>
          <a:p>
            <a:r>
              <a:rPr lang="en-US" dirty="0"/>
              <a:t>Hardware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C32B2A-F443-47DA-A5C9-E0CCEC6C2F2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153401" y="1473088"/>
            <a:ext cx="3464717" cy="823912"/>
          </a:xfrm>
        </p:spPr>
        <p:txBody>
          <a:bodyPr/>
          <a:lstStyle/>
          <a:p>
            <a:r>
              <a:rPr lang="en-US" dirty="0"/>
              <a:t>Software 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8B1278D5-2C97-4CEF-8849-C9811924FB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593840"/>
            <a:ext cx="4114800" cy="227613"/>
          </a:xfrm>
        </p:spPr>
        <p:txBody>
          <a:bodyPr/>
          <a:lstStyle/>
          <a:p>
            <a:r>
              <a:rPr lang="en-US" dirty="0"/>
              <a:t>JA Science Hack 2021 </a:t>
            </a:r>
          </a:p>
          <a:p>
            <a:endParaRPr lang="en-US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F6ECD0F-66E9-4D96-8436-105A25A341A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86AE77-2CF2-449C-976B-E2C48DC5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81" y="2449399"/>
            <a:ext cx="3464717" cy="3278223"/>
          </a:xfrm>
          <a:prstGeom prst="rect">
            <a:avLst/>
          </a:prstGeom>
        </p:spPr>
      </p:pic>
      <p:pic>
        <p:nvPicPr>
          <p:cNvPr id="21" name="Picture 20" descr="Businessperson pointing to digital tablet in meeting">
            <a:extLst>
              <a:ext uri="{FF2B5EF4-FFF2-40B4-BE49-F238E27FC236}">
                <a16:creationId xmlns:a16="http://schemas.microsoft.com/office/drawing/2014/main" id="{E5DC4419-6CCE-4D78-AEE6-217D0397A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9" t="9750" r="26849" b="160"/>
          <a:stretch/>
        </p:blipFill>
        <p:spPr>
          <a:xfrm>
            <a:off x="8153401" y="2447416"/>
            <a:ext cx="3695701" cy="3278223"/>
          </a:xfrm>
          <a:prstGeom prst="rect">
            <a:avLst/>
          </a:prstGeom>
        </p:spPr>
      </p:pic>
      <p:pic>
        <p:nvPicPr>
          <p:cNvPr id="28" name="Graphic 27" descr="Work from home Wi-Fi with solid fill">
            <a:extLst>
              <a:ext uri="{FF2B5EF4-FFF2-40B4-BE49-F238E27FC236}">
                <a16:creationId xmlns:a16="http://schemas.microsoft.com/office/drawing/2014/main" id="{FDB4DAA0-EE76-42AA-B8BB-76D0CF6E8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7180" y="2710180"/>
            <a:ext cx="1437640" cy="143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85080C-B66C-4B03-BE77-8C2994DD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333834" y="1547133"/>
            <a:ext cx="11026363" cy="4702292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D671F4D-9614-41E9-BA0C-7977DEBBB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15FCDC-B95D-46B0-8EBD-FC1451D3C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2685137" y="972457"/>
            <a:ext cx="9172647" cy="4843807"/>
          </a:xfrm>
          <a:prstGeom prst="rect">
            <a:avLst/>
          </a:prstGeom>
          <a:noFill/>
          <a:ln w="889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B9EEEE-5D24-422D-B76D-987859ECB0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73558"/>
            <a:ext cx="4114800" cy="365125"/>
          </a:xfrm>
        </p:spPr>
        <p:txBody>
          <a:bodyPr/>
          <a:lstStyle/>
          <a:p>
            <a:r>
              <a:rPr lang="en-US" dirty="0"/>
              <a:t>JA Science Hack 2021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C890C-B560-45C1-9FF4-08AA00E167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7C5E3FF0-88CD-4799-9B98-26EFB8EDA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23" y="1140121"/>
            <a:ext cx="10939668" cy="48341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12" name="Picture 11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78EF408B-B94F-4291-8574-14E297EA2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20" y="1103517"/>
            <a:ext cx="4097359" cy="2460770"/>
          </a:xfrm>
          <a:prstGeom prst="rect">
            <a:avLst/>
          </a:prstGeom>
        </p:spPr>
      </p:pic>
      <p:pic>
        <p:nvPicPr>
          <p:cNvPr id="4" name="Picture 3" descr="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FC633C31-CA55-4ED3-9769-001A24A0B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60" y="3700700"/>
            <a:ext cx="4097359" cy="2411138"/>
          </a:xfrm>
          <a:prstGeom prst="rect">
            <a:avLst/>
          </a:prstGeom>
        </p:spPr>
      </p:pic>
      <p:pic>
        <p:nvPicPr>
          <p:cNvPr id="14" name="Picture 13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97825948-8CDA-4AB6-936E-2B5BDE14A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368" y="1103517"/>
            <a:ext cx="4501350" cy="2451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869068-717D-400F-A665-114872EF8C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67" t="24592" r="24000" b="14525"/>
          <a:stretch/>
        </p:blipFill>
        <p:spPr>
          <a:xfrm>
            <a:off x="5149368" y="3700700"/>
            <a:ext cx="4494199" cy="241113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20895DD-770F-4D89-8D6A-2E4424F7F31E}"/>
              </a:ext>
            </a:extLst>
          </p:cNvPr>
          <p:cNvSpPr/>
          <p:nvPr/>
        </p:nvSpPr>
        <p:spPr>
          <a:xfrm rot="2409012">
            <a:off x="2270090" y="5057169"/>
            <a:ext cx="1099159" cy="21821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2A22EC-A4AC-4D1C-B4BC-A8AEBD13261B}"/>
              </a:ext>
            </a:extLst>
          </p:cNvPr>
          <p:cNvSpPr/>
          <p:nvPr/>
        </p:nvSpPr>
        <p:spPr>
          <a:xfrm rot="7442650">
            <a:off x="7794405" y="2067596"/>
            <a:ext cx="1623750" cy="72737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7179751-2C38-4DDF-A1D7-ACEB20EF9FC4}"/>
              </a:ext>
            </a:extLst>
          </p:cNvPr>
          <p:cNvSpPr/>
          <p:nvPr/>
        </p:nvSpPr>
        <p:spPr>
          <a:xfrm rot="1989205">
            <a:off x="5368111" y="2254598"/>
            <a:ext cx="2031752" cy="4911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D55F34B-EAAA-41EB-9FFD-3E92ADA4D0F4}"/>
              </a:ext>
            </a:extLst>
          </p:cNvPr>
          <p:cNvSpPr/>
          <p:nvPr/>
        </p:nvSpPr>
        <p:spPr>
          <a:xfrm rot="2551723">
            <a:off x="1948870" y="5256553"/>
            <a:ext cx="751411" cy="16829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10E037D-6323-4786-B2C3-9636C7FDF486}"/>
              </a:ext>
            </a:extLst>
          </p:cNvPr>
          <p:cNvSpPr/>
          <p:nvPr/>
        </p:nvSpPr>
        <p:spPr>
          <a:xfrm rot="4204025">
            <a:off x="2236127" y="2433929"/>
            <a:ext cx="621530" cy="4275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85080C-B66C-4B03-BE77-8C2994DD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333834" y="1547133"/>
            <a:ext cx="11026363" cy="4702292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D671F4D-9614-41E9-BA0C-7977DEBBB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 – Hypothesis Validation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15FCDC-B95D-46B0-8EBD-FC1451D3C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2685137" y="972457"/>
            <a:ext cx="9172647" cy="4843807"/>
          </a:xfrm>
          <a:prstGeom prst="rect">
            <a:avLst/>
          </a:prstGeom>
          <a:noFill/>
          <a:ln w="889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B9EEEE-5D24-422D-B76D-987859ECB0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4114800" cy="365125"/>
          </a:xfrm>
        </p:spPr>
        <p:txBody>
          <a:bodyPr/>
          <a:lstStyle/>
          <a:p>
            <a:r>
              <a:rPr lang="en-US" dirty="0"/>
              <a:t>JA Science Hack 2021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C890C-B560-45C1-9FF4-08AA00E167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7C5E3FF0-88CD-4799-9B98-26EFB8EDA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23" y="1140121"/>
            <a:ext cx="10939668" cy="48341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510A8-C595-44D3-89CC-BBB95C5A1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64" t="51107" r="28909" b="37085"/>
          <a:stretch/>
        </p:blipFill>
        <p:spPr>
          <a:xfrm>
            <a:off x="749899" y="1368073"/>
            <a:ext cx="6457296" cy="961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223CBB-865D-426C-9F54-619446B7B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50" t="40476" r="24583" b="39444"/>
          <a:stretch/>
        </p:blipFill>
        <p:spPr>
          <a:xfrm>
            <a:off x="1153747" y="2600418"/>
            <a:ext cx="6604000" cy="13770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6627DD-DC0B-4044-9A31-5362BEAA03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55" t="39960" r="33333" b="48798"/>
          <a:stretch/>
        </p:blipFill>
        <p:spPr>
          <a:xfrm>
            <a:off x="1410682" y="4284323"/>
            <a:ext cx="8642759" cy="99161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5CE01B5-E4FA-40EF-A591-B8545719054F}"/>
              </a:ext>
            </a:extLst>
          </p:cNvPr>
          <p:cNvSpPr/>
          <p:nvPr/>
        </p:nvSpPr>
        <p:spPr>
          <a:xfrm>
            <a:off x="4362810" y="1355810"/>
            <a:ext cx="2728887" cy="295471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180E5E-D978-4255-AF70-DE60235D86D4}"/>
              </a:ext>
            </a:extLst>
          </p:cNvPr>
          <p:cNvSpPr/>
          <p:nvPr/>
        </p:nvSpPr>
        <p:spPr>
          <a:xfrm>
            <a:off x="782893" y="1651281"/>
            <a:ext cx="6308804" cy="660439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E9E6E0-0523-4F0D-9F42-ACD0D15D4558}"/>
              </a:ext>
            </a:extLst>
          </p:cNvPr>
          <p:cNvSpPr/>
          <p:nvPr/>
        </p:nvSpPr>
        <p:spPr>
          <a:xfrm>
            <a:off x="1153747" y="2659509"/>
            <a:ext cx="6604000" cy="540139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C6F152-F79B-4874-8337-A9D28FA0CA8F}"/>
              </a:ext>
            </a:extLst>
          </p:cNvPr>
          <p:cNvSpPr/>
          <p:nvPr/>
        </p:nvSpPr>
        <p:spPr>
          <a:xfrm>
            <a:off x="1202617" y="3207689"/>
            <a:ext cx="2504846" cy="346017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97AC25-09B7-452A-97E9-F0980180B6E0}"/>
              </a:ext>
            </a:extLst>
          </p:cNvPr>
          <p:cNvSpPr/>
          <p:nvPr/>
        </p:nvSpPr>
        <p:spPr>
          <a:xfrm>
            <a:off x="1471176" y="4308604"/>
            <a:ext cx="8521770" cy="933218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00DF22-BC96-4279-9DD2-FB0A485100F0}"/>
              </a:ext>
            </a:extLst>
          </p:cNvPr>
          <p:cNvSpPr txBox="1"/>
          <p:nvPr/>
        </p:nvSpPr>
        <p:spPr>
          <a:xfrm>
            <a:off x="8374881" y="2103786"/>
            <a:ext cx="32361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(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Doernberg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Horn,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Zasada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Piorr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2019)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D6FA17-DBEE-4E2D-8EF8-36D26E4E2C46}"/>
              </a:ext>
            </a:extLst>
          </p:cNvPr>
          <p:cNvSpPr txBox="1"/>
          <p:nvPr/>
        </p:nvSpPr>
        <p:spPr>
          <a:xfrm>
            <a:off x="10351172" y="5359599"/>
            <a:ext cx="2113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(Schweitzer, 2021)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EA28FD-3A0F-4232-B6C3-BC6032A6FF09}"/>
              </a:ext>
            </a:extLst>
          </p:cNvPr>
          <p:cNvSpPr txBox="1"/>
          <p:nvPr/>
        </p:nvSpPr>
        <p:spPr>
          <a:xfrm>
            <a:off x="10351172" y="3527429"/>
            <a:ext cx="14239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(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Sindlinger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2020)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7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0E6A496E-FC04-4639-9D7E-C707BED7C8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709" b="5709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08FF0-1F83-4DE9-B48E-CB646B5E3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8826A1-4E90-405A-AE28-5500B0A36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568221" y="4076700"/>
            <a:ext cx="5386926" cy="2131595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83A1B7-34FF-4F2F-A68D-A3D22C770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791413" y="502215"/>
            <a:ext cx="10638585" cy="5706080"/>
          </a:xfrm>
          <a:prstGeom prst="rect">
            <a:avLst/>
          </a:prstGeom>
          <a:noFill/>
          <a:ln w="889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1F0EB8-D260-4FB6-ACF6-6E86B9A02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34487" y="4223911"/>
            <a:ext cx="5386924" cy="26340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EBE39E3-389E-424A-BBC8-D103BC61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2246" y="4376539"/>
            <a:ext cx="4369521" cy="1839433"/>
          </a:xfrm>
        </p:spPr>
        <p:txBody>
          <a:bodyPr/>
          <a:lstStyle/>
          <a:p>
            <a:pPr lvl="0" algn="l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3200" cap="none" dirty="0">
                <a:solidFill>
                  <a:srgbClr val="2F3342"/>
                </a:solidFill>
                <a:latin typeface="Calibri"/>
                <a:cs typeface="Gill Sans" panose="020B0502020104020203" pitchFamily="34" charset="-79"/>
                <a:sym typeface="Bebas"/>
              </a:rPr>
              <a:t>Inspiration</a:t>
            </a:r>
            <a:endParaRPr lang="en-US" sz="1200" b="0" cap="none" dirty="0">
              <a:solidFill>
                <a:srgbClr val="2F3342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Single Corner Snipped 12">
            <a:extLst>
              <a:ext uri="{FF2B5EF4-FFF2-40B4-BE49-F238E27FC236}">
                <a16:creationId xmlns:a16="http://schemas.microsoft.com/office/drawing/2014/main" id="{B36D0ADB-FA1F-4489-86B3-B4A6906DB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49268" y="6356350"/>
            <a:ext cx="672142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3C8AE-92D1-4381-AB5D-D73573EB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22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86ABC1C-A546-4470-A8D8-8DA977834CE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0267" r="20267"/>
          <a:stretch>
            <a:fillRect/>
          </a:stretch>
        </p:blipFill>
        <p:spPr>
          <a:xfrm>
            <a:off x="6817282" y="2657965"/>
            <a:ext cx="2695883" cy="2550160"/>
          </a:xfr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12F561-84FC-46A4-91D8-8C3454FFB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26" y="305273"/>
            <a:ext cx="3553443" cy="199881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DA17D7C-7C63-439C-8B50-C9B0F0F9A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4115984" y="252563"/>
            <a:ext cx="7433283" cy="5995838"/>
            <a:chOff x="252031" y="391887"/>
            <a:chExt cx="7433283" cy="621574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FD79E9-DA87-4AE3-AB4F-454E8B1C7E28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0DB13C1-B4FB-4D33-A199-5BB34983AB47}"/>
                </a:ext>
              </a:extLst>
            </p:cNvPr>
            <p:cNvSpPr/>
            <p:nvPr userDrawn="1"/>
          </p:nvSpPr>
          <p:spPr>
            <a:xfrm>
              <a:off x="979713" y="1181214"/>
              <a:ext cx="6117771" cy="5426414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+</a:t>
              </a:r>
            </a:p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7CAE694-E5D7-45D8-80CE-4067B6610E53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D5445F47-6D74-450C-BC16-998D2021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710" y="851112"/>
            <a:ext cx="6117771" cy="573989"/>
          </a:xfrm>
        </p:spPr>
        <p:txBody>
          <a:bodyPr/>
          <a:lstStyle/>
          <a:p>
            <a:r>
              <a:rPr lang="en-US" dirty="0"/>
              <a:t>Mixed Reality Experience </a:t>
            </a: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851F9C8F-B284-4FE9-A76C-49BE3BEE3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5EF0122-21C6-4139-B8D0-688B2553C48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C2E478F-E849-4A8C-AF1F-CBCC78A7CBF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6" name="Content Placeholder 4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94605C9-71A2-4C06-96F2-F17E5674A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8627" y="2222027"/>
            <a:ext cx="3553446" cy="1998813"/>
          </a:xfrm>
        </p:spPr>
      </p:pic>
      <p:pic>
        <p:nvPicPr>
          <p:cNvPr id="48" name="Picture 4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CCF8DA-E2FB-4857-B27A-13411E4F0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24" y="4208718"/>
            <a:ext cx="3553445" cy="1998813"/>
          </a:xfrm>
          <a:prstGeom prst="rect">
            <a:avLst/>
          </a:prstGeom>
        </p:spPr>
      </p:pic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9B666137-AB73-4370-9EF7-7B0084C606FD}"/>
              </a:ext>
            </a:extLst>
          </p:cNvPr>
          <p:cNvSpPr txBox="1">
            <a:spLocks/>
          </p:cNvSpPr>
          <p:nvPr/>
        </p:nvSpPr>
        <p:spPr>
          <a:xfrm>
            <a:off x="5510539" y="1962673"/>
            <a:ext cx="6117771" cy="36761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Explore the vast network of ITQs autonomous greenhouses. </a:t>
            </a:r>
          </a:p>
          <a:p>
            <a:r>
              <a:rPr lang="en-US" dirty="0"/>
              <a:t>Becoming a farmer is now as easy as a click of a button. </a:t>
            </a:r>
          </a:p>
          <a:p>
            <a:r>
              <a:rPr lang="en-US" dirty="0"/>
              <a:t>Explore the community and visit other farms in your city! </a:t>
            </a:r>
          </a:p>
        </p:txBody>
      </p:sp>
    </p:spTree>
    <p:extLst>
      <p:ext uri="{BB962C8B-B14F-4D97-AF65-F5344CB8AC3E}">
        <p14:creationId xmlns:p14="http://schemas.microsoft.com/office/powerpoint/2010/main" val="6446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F400"/>
      </a:accent1>
      <a:accent2>
        <a:srgbClr val="05D74D"/>
      </a:accent2>
      <a:accent3>
        <a:srgbClr val="2F3342"/>
      </a:accent3>
      <a:accent4>
        <a:srgbClr val="038B30"/>
      </a:accent4>
      <a:accent5>
        <a:srgbClr val="05EE55"/>
      </a:accent5>
      <a:accent6>
        <a:srgbClr val="70AD47"/>
      </a:accent6>
      <a:hlink>
        <a:srgbClr val="05D74D"/>
      </a:hlink>
      <a:folHlink>
        <a:srgbClr val="C0F400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6051434_Light modernist presentation_RVA_v3.potx" id="{1300540C-5346-469F-AA5C-717C09787E7E}" vid="{ADCE5FDD-C8BF-4BDC-86F8-B24C14EB90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27BEDAB-01B4-4BD0-9390-31AD928007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D934DA-6EDB-4DB8-AE5C-9399A13698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19B998-C0F0-415C-AF4D-F10DCCD30A25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dcmitype/"/>
    <ds:schemaRef ds:uri="16c05727-aa75-4e4a-9b5f-8a80a1165891"/>
    <ds:schemaRef ds:uri="71af3243-3dd4-4a8d-8c0d-dd76da1f02a5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Light modernist presentation</Template>
  <TotalTime>1054</TotalTime>
  <Words>280</Words>
  <Application>Microsoft Office PowerPoint</Application>
  <PresentationFormat>Widescreen</PresentationFormat>
  <Paragraphs>873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Open Sans</vt:lpstr>
      <vt:lpstr>Office Theme</vt:lpstr>
      <vt:lpstr>Letus plant</vt:lpstr>
      <vt:lpstr>Transparency ? Sustainability ?  Story ? </vt:lpstr>
      <vt:lpstr>Existing Technology </vt:lpstr>
      <vt:lpstr>Aims </vt:lpstr>
      <vt:lpstr>Hardware + Software</vt:lpstr>
      <vt:lpstr>Research </vt:lpstr>
      <vt:lpstr>Literature Review – Hypothesis Validation</vt:lpstr>
      <vt:lpstr>Inspiration</vt:lpstr>
      <vt:lpstr>Mixed Reality Experience </vt:lpstr>
      <vt:lpstr>Be a part of the community! </vt:lpstr>
      <vt:lpstr>Holistic Solution</vt:lpstr>
      <vt:lpstr>Team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Letus plant</dc:title>
  <dc:creator>Vishnu sunil</dc:creator>
  <cp:lastModifiedBy>Vishnu sunil</cp:lastModifiedBy>
  <cp:revision>1</cp:revision>
  <dcterms:created xsi:type="dcterms:W3CDTF">2021-11-27T12:21:44Z</dcterms:created>
  <dcterms:modified xsi:type="dcterms:W3CDTF">2021-11-28T12:00:53Z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